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4"/>
  </p:notesMasterIdLst>
  <p:sldIdLst>
    <p:sldId id="256" r:id="rId2"/>
    <p:sldId id="271" r:id="rId3"/>
    <p:sldId id="273" r:id="rId4"/>
    <p:sldId id="257" r:id="rId5"/>
    <p:sldId id="258" r:id="rId6"/>
    <p:sldId id="272" r:id="rId7"/>
    <p:sldId id="260" r:id="rId8"/>
    <p:sldId id="284" r:id="rId9"/>
    <p:sldId id="275" r:id="rId10"/>
    <p:sldId id="263" r:id="rId11"/>
    <p:sldId id="285" r:id="rId12"/>
    <p:sldId id="264" r:id="rId13"/>
    <p:sldId id="265" r:id="rId14"/>
    <p:sldId id="277" r:id="rId15"/>
    <p:sldId id="268" r:id="rId16"/>
    <p:sldId id="279" r:id="rId17"/>
    <p:sldId id="280" r:id="rId18"/>
    <p:sldId id="286" r:id="rId19"/>
    <p:sldId id="278" r:id="rId20"/>
    <p:sldId id="259" r:id="rId21"/>
    <p:sldId id="283"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E332A-B0EB-421F-BC4F-BEAE5CCB87A4}" v="110" dt="2024-03-14T13:19:43.837"/>
    <p1510:client id="{4FF58796-B12F-1815-6D5C-89590D4A791A}" v="40" dt="2024-03-14T14:05:38.266"/>
    <p1510:client id="{A9CE5D0F-2EA8-47F3-9126-19E2C4605CBE}" v="892" dt="2024-03-14T15:34:17.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ose" userId="S::mcr2n15@soton.ac.uk::a490f2b9-1950-42e3-a2c7-b7e0ccbba6c3" providerId="AD" clId="Web-{F889D842-5B3D-C766-B80D-CE35440EC554}"/>
    <pc:docChg chg="addSld delSld">
      <pc:chgData name="Mark Rose" userId="S::mcr2n15@soton.ac.uk::a490f2b9-1950-42e3-a2c7-b7e0ccbba6c3" providerId="AD" clId="Web-{F889D842-5B3D-C766-B80D-CE35440EC554}" dt="2024-03-12T19:56:38.446" v="1"/>
      <pc:docMkLst>
        <pc:docMk/>
      </pc:docMkLst>
      <pc:sldChg chg="new del">
        <pc:chgData name="Mark Rose" userId="S::mcr2n15@soton.ac.uk::a490f2b9-1950-42e3-a2c7-b7e0ccbba6c3" providerId="AD" clId="Web-{F889D842-5B3D-C766-B80D-CE35440EC554}" dt="2024-03-12T19:56:38.446" v="1"/>
        <pc:sldMkLst>
          <pc:docMk/>
          <pc:sldMk cId="3821169690" sldId="288"/>
        </pc:sldMkLst>
      </pc:sldChg>
    </pc:docChg>
  </pc:docChgLst>
  <pc:docChgLst>
    <pc:chgData name="Amy" userId="de330788-4f4c-4c8f-9b40-a54e34da7ec0" providerId="ADAL" clId="{740B454A-D93D-4318-9052-A221BE4C0FF9}"/>
    <pc:docChg chg="modSld">
      <pc:chgData name="Amy" userId="de330788-4f4c-4c8f-9b40-a54e34da7ec0" providerId="ADAL" clId="{740B454A-D93D-4318-9052-A221BE4C0FF9}" dt="2024-03-13T13:14:24.285" v="175" actId="20577"/>
      <pc:docMkLst>
        <pc:docMk/>
      </pc:docMkLst>
      <pc:sldChg chg="modSp mod modNotesTx">
        <pc:chgData name="Amy" userId="de330788-4f4c-4c8f-9b40-a54e34da7ec0" providerId="ADAL" clId="{740B454A-D93D-4318-9052-A221BE4C0FF9}" dt="2024-03-13T13:14:24.285" v="175" actId="20577"/>
        <pc:sldMkLst>
          <pc:docMk/>
          <pc:sldMk cId="4116834801" sldId="263"/>
        </pc:sldMkLst>
        <pc:spChg chg="mod">
          <ac:chgData name="Amy" userId="de330788-4f4c-4c8f-9b40-a54e34da7ec0" providerId="ADAL" clId="{740B454A-D93D-4318-9052-A221BE4C0FF9}" dt="2024-03-13T13:11:09.503" v="66" actId="20577"/>
          <ac:spMkLst>
            <pc:docMk/>
            <pc:sldMk cId="4116834801" sldId="263"/>
            <ac:spMk id="4" creationId="{D2A9E043-9FBA-8D46-4BCD-DF04A6322220}"/>
          </ac:spMkLst>
        </pc:spChg>
        <pc:spChg chg="mod">
          <ac:chgData name="Amy" userId="de330788-4f4c-4c8f-9b40-a54e34da7ec0" providerId="ADAL" clId="{740B454A-D93D-4318-9052-A221BE4C0FF9}" dt="2024-03-13T13:10:58.938" v="58" actId="20577"/>
          <ac:spMkLst>
            <pc:docMk/>
            <pc:sldMk cId="4116834801" sldId="263"/>
            <ac:spMk id="7" creationId="{4FAAABE8-EC24-1C7F-E472-E6C56F8B0454}"/>
          </ac:spMkLst>
        </pc:spChg>
        <pc:spChg chg="mod">
          <ac:chgData name="Amy" userId="de330788-4f4c-4c8f-9b40-a54e34da7ec0" providerId="ADAL" clId="{740B454A-D93D-4318-9052-A221BE4C0FF9}" dt="2024-03-13T13:12:34.638" v="147" actId="1076"/>
          <ac:spMkLst>
            <pc:docMk/>
            <pc:sldMk cId="4116834801" sldId="263"/>
            <ac:spMk id="8" creationId="{406222EC-66A6-18E3-1093-04EF257FE112}"/>
          </ac:spMkLst>
        </pc:spChg>
        <pc:spChg chg="mod">
          <ac:chgData name="Amy" userId="de330788-4f4c-4c8f-9b40-a54e34da7ec0" providerId="ADAL" clId="{740B454A-D93D-4318-9052-A221BE4C0FF9}" dt="2024-03-13T13:13:28.005" v="166" actId="20577"/>
          <ac:spMkLst>
            <pc:docMk/>
            <pc:sldMk cId="4116834801" sldId="263"/>
            <ac:spMk id="11" creationId="{DA50A91F-DE1C-85FB-E7AC-6E4876A29E06}"/>
          </ac:spMkLst>
        </pc:spChg>
        <pc:spChg chg="mod">
          <ac:chgData name="Amy" userId="de330788-4f4c-4c8f-9b40-a54e34da7ec0" providerId="ADAL" clId="{740B454A-D93D-4318-9052-A221BE4C0FF9}" dt="2024-03-13T13:13:54.164" v="173" actId="20577"/>
          <ac:spMkLst>
            <pc:docMk/>
            <pc:sldMk cId="4116834801" sldId="263"/>
            <ac:spMk id="12" creationId="{B89D8D78-7C6E-4FB5-60B4-65031E4D81C8}"/>
          </ac:spMkLst>
        </pc:spChg>
      </pc:sldChg>
    </pc:docChg>
  </pc:docChgLst>
  <pc:docChgLst>
    <pc:chgData name="Amy Wallington" userId="de330788-4f4c-4c8f-9b40-a54e34da7ec0" providerId="ADAL" clId="{B584E612-D555-D948-A98F-99B563600B5A}"/>
    <pc:docChg chg="undo custSel addSld delSld modSld sldOrd">
      <pc:chgData name="Amy Wallington" userId="de330788-4f4c-4c8f-9b40-a54e34da7ec0" providerId="ADAL" clId="{B584E612-D555-D948-A98F-99B563600B5A}" dt="2024-03-09T18:47:17.184" v="11632" actId="20577"/>
      <pc:docMkLst>
        <pc:docMk/>
      </pc:docMkLst>
      <pc:sldChg chg="modSp mod">
        <pc:chgData name="Amy Wallington" userId="de330788-4f4c-4c8f-9b40-a54e34da7ec0" providerId="ADAL" clId="{B584E612-D555-D948-A98F-99B563600B5A}" dt="2024-03-02T15:01:55.218" v="0" actId="1076"/>
        <pc:sldMkLst>
          <pc:docMk/>
          <pc:sldMk cId="109857222" sldId="256"/>
        </pc:sldMkLst>
        <pc:picChg chg="mod">
          <ac:chgData name="Amy Wallington" userId="de330788-4f4c-4c8f-9b40-a54e34da7ec0" providerId="ADAL" clId="{B584E612-D555-D948-A98F-99B563600B5A}" dt="2024-03-02T15:01:55.218" v="0" actId="1076"/>
          <ac:picMkLst>
            <pc:docMk/>
            <pc:sldMk cId="109857222" sldId="256"/>
            <ac:picMk id="5" creationId="{5D178BA8-873E-1724-3A08-E44F14ACC9F9}"/>
          </ac:picMkLst>
        </pc:picChg>
      </pc:sldChg>
      <pc:sldChg chg="modSp mod">
        <pc:chgData name="Amy Wallington" userId="de330788-4f4c-4c8f-9b40-a54e34da7ec0" providerId="ADAL" clId="{B584E612-D555-D948-A98F-99B563600B5A}" dt="2024-03-04T22:58:33.445" v="7777" actId="20577"/>
        <pc:sldMkLst>
          <pc:docMk/>
          <pc:sldMk cId="736357096" sldId="257"/>
        </pc:sldMkLst>
        <pc:spChg chg="mod">
          <ac:chgData name="Amy Wallington" userId="de330788-4f4c-4c8f-9b40-a54e34da7ec0" providerId="ADAL" clId="{B584E612-D555-D948-A98F-99B563600B5A}" dt="2024-03-04T22:58:33.445" v="7777" actId="20577"/>
          <ac:spMkLst>
            <pc:docMk/>
            <pc:sldMk cId="736357096" sldId="257"/>
            <ac:spMk id="2" creationId="{9F627E04-3A17-16DA-7EFE-AA2241E0437C}"/>
          </ac:spMkLst>
        </pc:spChg>
        <pc:spChg chg="mod">
          <ac:chgData name="Amy Wallington" userId="de330788-4f4c-4c8f-9b40-a54e34da7ec0" providerId="ADAL" clId="{B584E612-D555-D948-A98F-99B563600B5A}" dt="2024-03-04T22:49:26.431" v="7674" actId="20577"/>
          <ac:spMkLst>
            <pc:docMk/>
            <pc:sldMk cId="736357096" sldId="257"/>
            <ac:spMk id="3" creationId="{B2CC6D6B-2655-1DF5-5D79-E186BF1F1FD3}"/>
          </ac:spMkLst>
        </pc:spChg>
      </pc:sldChg>
      <pc:sldChg chg="modSp mod modNotesTx">
        <pc:chgData name="Amy Wallington" userId="de330788-4f4c-4c8f-9b40-a54e34da7ec0" providerId="ADAL" clId="{B584E612-D555-D948-A98F-99B563600B5A}" dt="2024-03-09T18:43:34.491" v="11603" actId="404"/>
        <pc:sldMkLst>
          <pc:docMk/>
          <pc:sldMk cId="844959663" sldId="258"/>
        </pc:sldMkLst>
        <pc:spChg chg="mod">
          <ac:chgData name="Amy Wallington" userId="de330788-4f4c-4c8f-9b40-a54e34da7ec0" providerId="ADAL" clId="{B584E612-D555-D948-A98F-99B563600B5A}" dt="2024-03-09T18:43:34.491" v="11603" actId="404"/>
          <ac:spMkLst>
            <pc:docMk/>
            <pc:sldMk cId="844959663" sldId="258"/>
            <ac:spMk id="3" creationId="{7ED5D2E9-595B-B1D6-DDB5-101225D08E47}"/>
          </ac:spMkLst>
        </pc:spChg>
      </pc:sldChg>
      <pc:sldChg chg="modSp mod ord modNotesTx">
        <pc:chgData name="Amy Wallington" userId="de330788-4f4c-4c8f-9b40-a54e34da7ec0" providerId="ADAL" clId="{B584E612-D555-D948-A98F-99B563600B5A}" dt="2024-03-09T18:47:17.184" v="11632" actId="20577"/>
        <pc:sldMkLst>
          <pc:docMk/>
          <pc:sldMk cId="1443591510" sldId="259"/>
        </pc:sldMkLst>
        <pc:spChg chg="mod">
          <ac:chgData name="Amy Wallington" userId="de330788-4f4c-4c8f-9b40-a54e34da7ec0" providerId="ADAL" clId="{B584E612-D555-D948-A98F-99B563600B5A}" dt="2024-03-09T18:47:17.184" v="11632" actId="20577"/>
          <ac:spMkLst>
            <pc:docMk/>
            <pc:sldMk cId="1443591510" sldId="259"/>
            <ac:spMk id="3" creationId="{8E37C8E0-D246-A73E-06FE-426FA089739E}"/>
          </ac:spMkLst>
        </pc:spChg>
        <pc:picChg chg="mod">
          <ac:chgData name="Amy Wallington" userId="de330788-4f4c-4c8f-9b40-a54e34da7ec0" providerId="ADAL" clId="{B584E612-D555-D948-A98F-99B563600B5A}" dt="2024-03-09T18:19:01.694" v="10888" actId="1076"/>
          <ac:picMkLst>
            <pc:docMk/>
            <pc:sldMk cId="1443591510" sldId="259"/>
            <ac:picMk id="4" creationId="{448BE7C6-2701-8FD5-6272-C6660E4EBB9D}"/>
          </ac:picMkLst>
        </pc:picChg>
      </pc:sldChg>
      <pc:sldChg chg="addSp modSp mod modNotesTx">
        <pc:chgData name="Amy Wallington" userId="de330788-4f4c-4c8f-9b40-a54e34da7ec0" providerId="ADAL" clId="{B584E612-D555-D948-A98F-99B563600B5A}" dt="2024-03-09T18:43:55.200" v="11604" actId="1076"/>
        <pc:sldMkLst>
          <pc:docMk/>
          <pc:sldMk cId="1125996486" sldId="260"/>
        </pc:sldMkLst>
        <pc:spChg chg="mod">
          <ac:chgData name="Amy Wallington" userId="de330788-4f4c-4c8f-9b40-a54e34da7ec0" providerId="ADAL" clId="{B584E612-D555-D948-A98F-99B563600B5A}" dt="2024-03-09T18:43:55.200" v="11604" actId="1076"/>
          <ac:spMkLst>
            <pc:docMk/>
            <pc:sldMk cId="1125996486" sldId="260"/>
            <ac:spMk id="2" creationId="{5263ECE8-F45D-8056-4FFD-A9559CFE68C7}"/>
          </ac:spMkLst>
        </pc:spChg>
        <pc:spChg chg="mod">
          <ac:chgData name="Amy Wallington" userId="de330788-4f4c-4c8f-9b40-a54e34da7ec0" providerId="ADAL" clId="{B584E612-D555-D948-A98F-99B563600B5A}" dt="2024-03-09T18:29:40.582" v="11020" actId="1037"/>
          <ac:spMkLst>
            <pc:docMk/>
            <pc:sldMk cId="1125996486" sldId="260"/>
            <ac:spMk id="3" creationId="{B510DCFD-929C-95A2-3ED1-B652683FD7E7}"/>
          </ac:spMkLst>
        </pc:spChg>
        <pc:picChg chg="add mod">
          <ac:chgData name="Amy Wallington" userId="de330788-4f4c-4c8f-9b40-a54e34da7ec0" providerId="ADAL" clId="{B584E612-D555-D948-A98F-99B563600B5A}" dt="2024-03-09T18:29:48.285" v="11021" actId="167"/>
          <ac:picMkLst>
            <pc:docMk/>
            <pc:sldMk cId="1125996486" sldId="260"/>
            <ac:picMk id="4" creationId="{E3388879-A586-2CDD-CDA3-6A737A7A8705}"/>
          </ac:picMkLst>
        </pc:picChg>
      </pc:sldChg>
      <pc:sldChg chg="modSp del mod ord modShow">
        <pc:chgData name="Amy Wallington" userId="de330788-4f4c-4c8f-9b40-a54e34da7ec0" providerId="ADAL" clId="{B584E612-D555-D948-A98F-99B563600B5A}" dt="2024-03-09T15:35:17.289" v="7920" actId="2696"/>
        <pc:sldMkLst>
          <pc:docMk/>
          <pc:sldMk cId="2028183726" sldId="262"/>
        </pc:sldMkLst>
        <pc:spChg chg="mod">
          <ac:chgData name="Amy Wallington" userId="de330788-4f4c-4c8f-9b40-a54e34da7ec0" providerId="ADAL" clId="{B584E612-D555-D948-A98F-99B563600B5A}" dt="2024-03-02T16:43:36.761" v="2500" actId="403"/>
          <ac:spMkLst>
            <pc:docMk/>
            <pc:sldMk cId="2028183726" sldId="262"/>
            <ac:spMk id="2" creationId="{FA408BDC-A9E7-E0C0-ADF5-872C07F914F0}"/>
          </ac:spMkLst>
        </pc:spChg>
        <pc:spChg chg="mod">
          <ac:chgData name="Amy Wallington" userId="de330788-4f4c-4c8f-9b40-a54e34da7ec0" providerId="ADAL" clId="{B584E612-D555-D948-A98F-99B563600B5A}" dt="2024-03-04T22:02:51.311" v="6772" actId="27636"/>
          <ac:spMkLst>
            <pc:docMk/>
            <pc:sldMk cId="2028183726" sldId="262"/>
            <ac:spMk id="3" creationId="{D77C8A45-1C86-0A8B-FA46-0598CC6E3A93}"/>
          </ac:spMkLst>
        </pc:spChg>
      </pc:sldChg>
      <pc:sldChg chg="addSp modSp mod modAnim">
        <pc:chgData name="Amy Wallington" userId="de330788-4f4c-4c8f-9b40-a54e34da7ec0" providerId="ADAL" clId="{B584E612-D555-D948-A98F-99B563600B5A}" dt="2024-03-05T21:03:06.598" v="7909" actId="1076"/>
        <pc:sldMkLst>
          <pc:docMk/>
          <pc:sldMk cId="4116834801" sldId="263"/>
        </pc:sldMkLst>
        <pc:picChg chg="add mod">
          <ac:chgData name="Amy Wallington" userId="de330788-4f4c-4c8f-9b40-a54e34da7ec0" providerId="ADAL" clId="{B584E612-D555-D948-A98F-99B563600B5A}" dt="2024-03-05T21:03:06.598" v="7909" actId="1076"/>
          <ac:picMkLst>
            <pc:docMk/>
            <pc:sldMk cId="4116834801" sldId="263"/>
            <ac:picMk id="3" creationId="{FD72B755-4052-796B-8018-9C69792028D0}"/>
          </ac:picMkLst>
        </pc:picChg>
      </pc:sldChg>
      <pc:sldChg chg="addSp delSp modSp mod modAnim modNotesTx">
        <pc:chgData name="Amy Wallington" userId="de330788-4f4c-4c8f-9b40-a54e34da7ec0" providerId="ADAL" clId="{B584E612-D555-D948-A98F-99B563600B5A}" dt="2024-03-09T15:46:14.515" v="7956"/>
        <pc:sldMkLst>
          <pc:docMk/>
          <pc:sldMk cId="3189654168" sldId="264"/>
        </pc:sldMkLst>
        <pc:spChg chg="mod">
          <ac:chgData name="Amy Wallington" userId="de330788-4f4c-4c8f-9b40-a54e34da7ec0" providerId="ADAL" clId="{B584E612-D555-D948-A98F-99B563600B5A}" dt="2024-03-02T16:05:17.133" v="544" actId="207"/>
          <ac:spMkLst>
            <pc:docMk/>
            <pc:sldMk cId="3189654168" sldId="264"/>
            <ac:spMk id="2" creationId="{7F451AC4-3724-3062-5ED4-125F297A3950}"/>
          </ac:spMkLst>
        </pc:spChg>
        <pc:spChg chg="del">
          <ac:chgData name="Amy Wallington" userId="de330788-4f4c-4c8f-9b40-a54e34da7ec0" providerId="ADAL" clId="{B584E612-D555-D948-A98F-99B563600B5A}" dt="2024-03-02T15:44:54.530" v="32" actId="478"/>
          <ac:spMkLst>
            <pc:docMk/>
            <pc:sldMk cId="3189654168" sldId="264"/>
            <ac:spMk id="3" creationId="{254BD2A2-92E2-2184-A644-CD7B7EBF3009}"/>
          </ac:spMkLst>
        </pc:spChg>
        <pc:spChg chg="mod">
          <ac:chgData name="Amy Wallington" userId="de330788-4f4c-4c8f-9b40-a54e34da7ec0" providerId="ADAL" clId="{B584E612-D555-D948-A98F-99B563600B5A}" dt="2024-03-05T21:16:25.021" v="7915" actId="207"/>
          <ac:spMkLst>
            <pc:docMk/>
            <pc:sldMk cId="3189654168" sldId="264"/>
            <ac:spMk id="5" creationId="{2C9F533D-F5D0-0C17-A8D9-D67E73BCF044}"/>
          </ac:spMkLst>
        </pc:spChg>
        <pc:spChg chg="mod">
          <ac:chgData name="Amy Wallington" userId="de330788-4f4c-4c8f-9b40-a54e34da7ec0" providerId="ADAL" clId="{B584E612-D555-D948-A98F-99B563600B5A}" dt="2024-03-02T15:54:45.710" v="234" actId="1036"/>
          <ac:spMkLst>
            <pc:docMk/>
            <pc:sldMk cId="3189654168" sldId="264"/>
            <ac:spMk id="6" creationId="{54D07684-BCA4-F691-08BC-6191C98461BE}"/>
          </ac:spMkLst>
        </pc:spChg>
        <pc:spChg chg="mod">
          <ac:chgData name="Amy Wallington" userId="de330788-4f4c-4c8f-9b40-a54e34da7ec0" providerId="ADAL" clId="{B584E612-D555-D948-A98F-99B563600B5A}" dt="2024-03-02T15:54:45.710" v="234" actId="1036"/>
          <ac:spMkLst>
            <pc:docMk/>
            <pc:sldMk cId="3189654168" sldId="264"/>
            <ac:spMk id="7" creationId="{8BBBA83B-F9B3-44B3-FE43-5C1618C0C141}"/>
          </ac:spMkLst>
        </pc:spChg>
        <pc:spChg chg="del">
          <ac:chgData name="Amy Wallington" userId="de330788-4f4c-4c8f-9b40-a54e34da7ec0" providerId="ADAL" clId="{B584E612-D555-D948-A98F-99B563600B5A}" dt="2024-03-02T15:45:08.775" v="35" actId="478"/>
          <ac:spMkLst>
            <pc:docMk/>
            <pc:sldMk cId="3189654168" sldId="264"/>
            <ac:spMk id="8" creationId="{EDE37F9B-66D5-6327-EA64-77D54A6E4DAF}"/>
          </ac:spMkLst>
        </pc:spChg>
        <pc:spChg chg="add del mod">
          <ac:chgData name="Amy Wallington" userId="de330788-4f4c-4c8f-9b40-a54e34da7ec0" providerId="ADAL" clId="{B584E612-D555-D948-A98F-99B563600B5A}" dt="2024-03-02T15:46:14.711" v="53"/>
          <ac:spMkLst>
            <pc:docMk/>
            <pc:sldMk cId="3189654168" sldId="264"/>
            <ac:spMk id="9" creationId="{E947AF90-967D-6135-AF52-5A5E1F4478E2}"/>
          </ac:spMkLst>
        </pc:spChg>
        <pc:spChg chg="mod">
          <ac:chgData name="Amy Wallington" userId="de330788-4f4c-4c8f-9b40-a54e34da7ec0" providerId="ADAL" clId="{B584E612-D555-D948-A98F-99B563600B5A}" dt="2024-03-02T15:58:09.267" v="312" actId="20577"/>
          <ac:spMkLst>
            <pc:docMk/>
            <pc:sldMk cId="3189654168" sldId="264"/>
            <ac:spMk id="10" creationId="{442F60A8-FA73-6811-1FC2-73F51D4A6CA7}"/>
          </ac:spMkLst>
        </pc:spChg>
        <pc:spChg chg="add del mod">
          <ac:chgData name="Amy Wallington" userId="de330788-4f4c-4c8f-9b40-a54e34da7ec0" providerId="ADAL" clId="{B584E612-D555-D948-A98F-99B563600B5A}" dt="2024-03-02T15:46:14.492" v="51"/>
          <ac:spMkLst>
            <pc:docMk/>
            <pc:sldMk cId="3189654168" sldId="264"/>
            <ac:spMk id="11" creationId="{1398D159-7FAE-0B78-5EF1-DA7EFD18F7B5}"/>
          </ac:spMkLst>
        </pc:spChg>
        <pc:spChg chg="add mod">
          <ac:chgData name="Amy Wallington" userId="de330788-4f4c-4c8f-9b40-a54e34da7ec0" providerId="ADAL" clId="{B584E612-D555-D948-A98F-99B563600B5A}" dt="2024-03-02T15:55:32.363" v="255" actId="1035"/>
          <ac:spMkLst>
            <pc:docMk/>
            <pc:sldMk cId="3189654168" sldId="264"/>
            <ac:spMk id="14" creationId="{00D43B0A-C580-84E1-5C2E-91AFA8650F00}"/>
          </ac:spMkLst>
        </pc:spChg>
        <pc:spChg chg="add mod">
          <ac:chgData name="Amy Wallington" userId="de330788-4f4c-4c8f-9b40-a54e34da7ec0" providerId="ADAL" clId="{B584E612-D555-D948-A98F-99B563600B5A}" dt="2024-03-02T15:54:45.710" v="234" actId="1036"/>
          <ac:spMkLst>
            <pc:docMk/>
            <pc:sldMk cId="3189654168" sldId="264"/>
            <ac:spMk id="15" creationId="{C782F521-0F92-29A4-EDA3-E403664DB2B9}"/>
          </ac:spMkLst>
        </pc:spChg>
        <pc:spChg chg="add mod">
          <ac:chgData name="Amy Wallington" userId="de330788-4f4c-4c8f-9b40-a54e34da7ec0" providerId="ADAL" clId="{B584E612-D555-D948-A98F-99B563600B5A}" dt="2024-03-02T15:55:40.615" v="256" actId="13926"/>
          <ac:spMkLst>
            <pc:docMk/>
            <pc:sldMk cId="3189654168" sldId="264"/>
            <ac:spMk id="16" creationId="{11B3640D-CC11-4C44-E073-0E9E97CC60B1}"/>
          </ac:spMkLst>
        </pc:spChg>
        <pc:spChg chg="add mod">
          <ac:chgData name="Amy Wallington" userId="de330788-4f4c-4c8f-9b40-a54e34da7ec0" providerId="ADAL" clId="{B584E612-D555-D948-A98F-99B563600B5A}" dt="2024-03-02T15:55:45.626" v="257" actId="13926"/>
          <ac:spMkLst>
            <pc:docMk/>
            <pc:sldMk cId="3189654168" sldId="264"/>
            <ac:spMk id="17" creationId="{B83E1966-3434-9355-DD77-9A142EF0501F}"/>
          </ac:spMkLst>
        </pc:spChg>
        <pc:spChg chg="add mod">
          <ac:chgData name="Amy Wallington" userId="de330788-4f4c-4c8f-9b40-a54e34da7ec0" providerId="ADAL" clId="{B584E612-D555-D948-A98F-99B563600B5A}" dt="2024-03-02T15:57:49.745" v="310" actId="14100"/>
          <ac:spMkLst>
            <pc:docMk/>
            <pc:sldMk cId="3189654168" sldId="264"/>
            <ac:spMk id="18" creationId="{E4FC760E-D00C-AD5D-B0FA-6130D4ED3DC5}"/>
          </ac:spMkLst>
        </pc:spChg>
        <pc:graphicFrameChg chg="mod modGraphic">
          <ac:chgData name="Amy Wallington" userId="de330788-4f4c-4c8f-9b40-a54e34da7ec0" providerId="ADAL" clId="{B584E612-D555-D948-A98F-99B563600B5A}" dt="2024-03-05T21:16:46.704" v="7917" actId="207"/>
          <ac:graphicFrameMkLst>
            <pc:docMk/>
            <pc:sldMk cId="3189654168" sldId="264"/>
            <ac:graphicFrameMk id="4" creationId="{5638F2A3-B684-678E-8F81-3FF4541BA51D}"/>
          </ac:graphicFrameMkLst>
        </pc:graphicFrameChg>
        <pc:inkChg chg="add del">
          <ac:chgData name="Amy Wallington" userId="de330788-4f4c-4c8f-9b40-a54e34da7ec0" providerId="ADAL" clId="{B584E612-D555-D948-A98F-99B563600B5A}" dt="2024-03-02T15:50:17.613" v="55" actId="9405"/>
          <ac:inkMkLst>
            <pc:docMk/>
            <pc:sldMk cId="3189654168" sldId="264"/>
            <ac:inkMk id="12" creationId="{A7587FD1-B6EE-C34D-256C-143E2CB26C9D}"/>
          </ac:inkMkLst>
        </pc:inkChg>
        <pc:inkChg chg="add del">
          <ac:chgData name="Amy Wallington" userId="de330788-4f4c-4c8f-9b40-a54e34da7ec0" providerId="ADAL" clId="{B584E612-D555-D948-A98F-99B563600B5A}" dt="2024-03-02T15:50:43.241" v="57" actId="9405"/>
          <ac:inkMkLst>
            <pc:docMk/>
            <pc:sldMk cId="3189654168" sldId="264"/>
            <ac:inkMk id="13" creationId="{F9E8CB9B-3113-685E-3245-E43856CDFF0F}"/>
          </ac:inkMkLst>
        </pc:inkChg>
      </pc:sldChg>
      <pc:sldChg chg="addSp delSp modSp mod modAnim modNotesTx">
        <pc:chgData name="Amy Wallington" userId="de330788-4f4c-4c8f-9b40-a54e34da7ec0" providerId="ADAL" clId="{B584E612-D555-D948-A98F-99B563600B5A}" dt="2024-03-09T16:20:27.415" v="8567" actId="113"/>
        <pc:sldMkLst>
          <pc:docMk/>
          <pc:sldMk cId="456431306" sldId="265"/>
        </pc:sldMkLst>
        <pc:spChg chg="mod">
          <ac:chgData name="Amy Wallington" userId="de330788-4f4c-4c8f-9b40-a54e34da7ec0" providerId="ADAL" clId="{B584E612-D555-D948-A98F-99B563600B5A}" dt="2024-03-02T16:32:05.271" v="2117" actId="1036"/>
          <ac:spMkLst>
            <pc:docMk/>
            <pc:sldMk cId="456431306" sldId="265"/>
            <ac:spMk id="2" creationId="{3FCE6B56-B48F-8934-017B-88559FCC2355}"/>
          </ac:spMkLst>
        </pc:spChg>
        <pc:spChg chg="mod">
          <ac:chgData name="Amy Wallington" userId="de330788-4f4c-4c8f-9b40-a54e34da7ec0" providerId="ADAL" clId="{B584E612-D555-D948-A98F-99B563600B5A}" dt="2024-03-02T16:39:06.129" v="2407" actId="1076"/>
          <ac:spMkLst>
            <pc:docMk/>
            <pc:sldMk cId="456431306" sldId="265"/>
            <ac:spMk id="3" creationId="{CD4177E9-391B-51B8-AF7E-0D17A04544A9}"/>
          </ac:spMkLst>
        </pc:spChg>
        <pc:spChg chg="mod">
          <ac:chgData name="Amy Wallington" userId="de330788-4f4c-4c8f-9b40-a54e34da7ec0" providerId="ADAL" clId="{B584E612-D555-D948-A98F-99B563600B5A}" dt="2024-03-09T16:03:35.597" v="8503" actId="208"/>
          <ac:spMkLst>
            <pc:docMk/>
            <pc:sldMk cId="456431306" sldId="265"/>
            <ac:spMk id="4" creationId="{F85E57E1-8BF7-CF61-4531-85DE152E6687}"/>
          </ac:spMkLst>
        </pc:spChg>
        <pc:spChg chg="add mod">
          <ac:chgData name="Amy Wallington" userId="de330788-4f4c-4c8f-9b40-a54e34da7ec0" providerId="ADAL" clId="{B584E612-D555-D948-A98F-99B563600B5A}" dt="2024-03-09T15:47:37.095" v="8016" actId="20577"/>
          <ac:spMkLst>
            <pc:docMk/>
            <pc:sldMk cId="456431306" sldId="265"/>
            <ac:spMk id="5" creationId="{C8E16E60-96A4-4DC3-B2AD-6F3149AA4134}"/>
          </ac:spMkLst>
        </pc:spChg>
        <pc:spChg chg="add del mod">
          <ac:chgData name="Amy Wallington" userId="de330788-4f4c-4c8f-9b40-a54e34da7ec0" providerId="ADAL" clId="{B584E612-D555-D948-A98F-99B563600B5A}" dt="2024-03-02T16:31:23.540" v="2072" actId="478"/>
          <ac:spMkLst>
            <pc:docMk/>
            <pc:sldMk cId="456431306" sldId="265"/>
            <ac:spMk id="6" creationId="{2EED5A7E-0F79-AA53-1940-B89151BDFC83}"/>
          </ac:spMkLst>
        </pc:spChg>
        <pc:picChg chg="add del mod">
          <ac:chgData name="Amy Wallington" userId="de330788-4f4c-4c8f-9b40-a54e34da7ec0" providerId="ADAL" clId="{B584E612-D555-D948-A98F-99B563600B5A}" dt="2024-03-02T16:31:24.683" v="2073" actId="478"/>
          <ac:picMkLst>
            <pc:docMk/>
            <pc:sldMk cId="456431306" sldId="265"/>
            <ac:picMk id="7" creationId="{279B6703-2895-28FA-5DCF-40B435E755B6}"/>
          </ac:picMkLst>
        </pc:picChg>
        <pc:picChg chg="add del mod">
          <ac:chgData name="Amy Wallington" userId="de330788-4f4c-4c8f-9b40-a54e34da7ec0" providerId="ADAL" clId="{B584E612-D555-D948-A98F-99B563600B5A}" dt="2024-03-02T16:31:25.398" v="2074" actId="478"/>
          <ac:picMkLst>
            <pc:docMk/>
            <pc:sldMk cId="456431306" sldId="265"/>
            <ac:picMk id="8" creationId="{1D0E5149-2B5D-A0AE-1AE8-EAFE7AFDDC69}"/>
          </ac:picMkLst>
        </pc:picChg>
        <pc:picChg chg="add mod">
          <ac:chgData name="Amy Wallington" userId="de330788-4f4c-4c8f-9b40-a54e34da7ec0" providerId="ADAL" clId="{B584E612-D555-D948-A98F-99B563600B5A}" dt="2024-03-02T17:23:25.192" v="3509" actId="1076"/>
          <ac:picMkLst>
            <pc:docMk/>
            <pc:sldMk cId="456431306" sldId="265"/>
            <ac:picMk id="9" creationId="{2B718A90-9788-BB6A-A6DD-D3CC9B500B93}"/>
          </ac:picMkLst>
        </pc:picChg>
      </pc:sldChg>
      <pc:sldChg chg="delSp modSp del mod ord modShow modNotesTx">
        <pc:chgData name="Amy Wallington" userId="de330788-4f4c-4c8f-9b40-a54e34da7ec0" providerId="ADAL" clId="{B584E612-D555-D948-A98F-99B563600B5A}" dt="2024-03-09T15:35:20.987" v="7921" actId="2696"/>
        <pc:sldMkLst>
          <pc:docMk/>
          <pc:sldMk cId="1798619069" sldId="266"/>
        </pc:sldMkLst>
        <pc:spChg chg="mod">
          <ac:chgData name="Amy Wallington" userId="de330788-4f4c-4c8f-9b40-a54e34da7ec0" providerId="ADAL" clId="{B584E612-D555-D948-A98F-99B563600B5A}" dt="2024-03-02T16:46:57.710" v="2571" actId="1076"/>
          <ac:spMkLst>
            <pc:docMk/>
            <pc:sldMk cId="1798619069" sldId="266"/>
            <ac:spMk id="2" creationId="{3C0A4281-8EDD-FEDE-9AC0-0B06D8073FBD}"/>
          </ac:spMkLst>
        </pc:spChg>
        <pc:spChg chg="del mod">
          <ac:chgData name="Amy Wallington" userId="de330788-4f4c-4c8f-9b40-a54e34da7ec0" providerId="ADAL" clId="{B584E612-D555-D948-A98F-99B563600B5A}" dt="2024-03-02T16:45:40.465" v="2535" actId="478"/>
          <ac:spMkLst>
            <pc:docMk/>
            <pc:sldMk cId="1798619069" sldId="266"/>
            <ac:spMk id="3" creationId="{B73D645C-29E3-8417-6F20-E2FCCF014284}"/>
          </ac:spMkLst>
        </pc:spChg>
        <pc:spChg chg="mod">
          <ac:chgData name="Amy Wallington" userId="de330788-4f4c-4c8f-9b40-a54e34da7ec0" providerId="ADAL" clId="{B584E612-D555-D948-A98F-99B563600B5A}" dt="2024-03-02T16:46:53.994" v="2570" actId="14100"/>
          <ac:spMkLst>
            <pc:docMk/>
            <pc:sldMk cId="1798619069" sldId="266"/>
            <ac:spMk id="7" creationId="{9F36CC68-0F5C-8268-B000-CAD015C03B77}"/>
          </ac:spMkLst>
        </pc:spChg>
        <pc:picChg chg="mod">
          <ac:chgData name="Amy Wallington" userId="de330788-4f4c-4c8f-9b40-a54e34da7ec0" providerId="ADAL" clId="{B584E612-D555-D948-A98F-99B563600B5A}" dt="2024-03-02T16:46:44.654" v="2566" actId="1076"/>
          <ac:picMkLst>
            <pc:docMk/>
            <pc:sldMk cId="1798619069" sldId="266"/>
            <ac:picMk id="4" creationId="{23ED4554-DDA2-FF62-82B7-3B87A747A5E9}"/>
          </ac:picMkLst>
        </pc:picChg>
        <pc:picChg chg="mod modCrop">
          <ac:chgData name="Amy Wallington" userId="de330788-4f4c-4c8f-9b40-a54e34da7ec0" providerId="ADAL" clId="{B584E612-D555-D948-A98F-99B563600B5A}" dt="2024-03-02T16:46:41.511" v="2565" actId="1076"/>
          <ac:picMkLst>
            <pc:docMk/>
            <pc:sldMk cId="1798619069" sldId="266"/>
            <ac:picMk id="5" creationId="{6A8C63D5-3C49-71D6-B179-15A854472F8D}"/>
          </ac:picMkLst>
        </pc:picChg>
      </pc:sldChg>
      <pc:sldChg chg="modSp del mod ord">
        <pc:chgData name="Amy Wallington" userId="de330788-4f4c-4c8f-9b40-a54e34da7ec0" providerId="ADAL" clId="{B584E612-D555-D948-A98F-99B563600B5A}" dt="2024-03-09T15:35:09.459" v="7918" actId="2696"/>
        <pc:sldMkLst>
          <pc:docMk/>
          <pc:sldMk cId="3773086096" sldId="267"/>
        </pc:sldMkLst>
        <pc:spChg chg="mod">
          <ac:chgData name="Amy Wallington" userId="de330788-4f4c-4c8f-9b40-a54e34da7ec0" providerId="ADAL" clId="{B584E612-D555-D948-A98F-99B563600B5A}" dt="2024-03-02T16:40:28.276" v="2428" actId="790"/>
          <ac:spMkLst>
            <pc:docMk/>
            <pc:sldMk cId="3773086096" sldId="267"/>
            <ac:spMk id="2" creationId="{B8DA80F7-885D-5D0D-971B-1C8A42B3891D}"/>
          </ac:spMkLst>
        </pc:spChg>
        <pc:spChg chg="mod">
          <ac:chgData name="Amy Wallington" userId="de330788-4f4c-4c8f-9b40-a54e34da7ec0" providerId="ADAL" clId="{B584E612-D555-D948-A98F-99B563600B5A}" dt="2024-03-04T21:15:02.416" v="6015" actId="1076"/>
          <ac:spMkLst>
            <pc:docMk/>
            <pc:sldMk cId="3773086096" sldId="267"/>
            <ac:spMk id="5" creationId="{23C38CFA-9F53-FDE5-EA26-D5913FF5642D}"/>
          </ac:spMkLst>
        </pc:spChg>
        <pc:spChg chg="mod">
          <ac:chgData name="Amy Wallington" userId="de330788-4f4c-4c8f-9b40-a54e34da7ec0" providerId="ADAL" clId="{B584E612-D555-D948-A98F-99B563600B5A}" dt="2024-03-04T21:14:58.905" v="6014" actId="14100"/>
          <ac:spMkLst>
            <pc:docMk/>
            <pc:sldMk cId="3773086096" sldId="267"/>
            <ac:spMk id="6" creationId="{34607C17-B2A3-66C6-18FF-80618A5C5AF4}"/>
          </ac:spMkLst>
        </pc:spChg>
        <pc:spChg chg="mod">
          <ac:chgData name="Amy Wallington" userId="de330788-4f4c-4c8f-9b40-a54e34da7ec0" providerId="ADAL" clId="{B584E612-D555-D948-A98F-99B563600B5A}" dt="2024-03-04T22:33:52.529" v="7226" actId="13926"/>
          <ac:spMkLst>
            <pc:docMk/>
            <pc:sldMk cId="3773086096" sldId="267"/>
            <ac:spMk id="7" creationId="{FEC41E43-5925-E1ED-A370-F239FFD5BB1D}"/>
          </ac:spMkLst>
        </pc:spChg>
        <pc:picChg chg="mod">
          <ac:chgData name="Amy Wallington" userId="de330788-4f4c-4c8f-9b40-a54e34da7ec0" providerId="ADAL" clId="{B584E612-D555-D948-A98F-99B563600B5A}" dt="2024-03-04T21:13:43.053" v="6013" actId="1076"/>
          <ac:picMkLst>
            <pc:docMk/>
            <pc:sldMk cId="3773086096" sldId="267"/>
            <ac:picMk id="4" creationId="{37F1A4F9-B86D-9E22-5A14-61B7B92DE084}"/>
          </ac:picMkLst>
        </pc:picChg>
      </pc:sldChg>
      <pc:sldChg chg="addSp delSp modSp mod ord modNotesTx">
        <pc:chgData name="Amy Wallington" userId="de330788-4f4c-4c8f-9b40-a54e34da7ec0" providerId="ADAL" clId="{B584E612-D555-D948-A98F-99B563600B5A}" dt="2024-03-09T16:55:38.028" v="9599" actId="14100"/>
        <pc:sldMkLst>
          <pc:docMk/>
          <pc:sldMk cId="1303278687" sldId="268"/>
        </pc:sldMkLst>
        <pc:spChg chg="mod">
          <ac:chgData name="Amy Wallington" userId="de330788-4f4c-4c8f-9b40-a54e34da7ec0" providerId="ADAL" clId="{B584E612-D555-D948-A98F-99B563600B5A}" dt="2024-03-02T16:55:50.775" v="2950" actId="1076"/>
          <ac:spMkLst>
            <pc:docMk/>
            <pc:sldMk cId="1303278687" sldId="268"/>
            <ac:spMk id="2" creationId="{B8DA80F7-885D-5D0D-971B-1C8A42B3891D}"/>
          </ac:spMkLst>
        </pc:spChg>
        <pc:spChg chg="add del mod">
          <ac:chgData name="Amy Wallington" userId="de330788-4f4c-4c8f-9b40-a54e34da7ec0" providerId="ADAL" clId="{B584E612-D555-D948-A98F-99B563600B5A}" dt="2024-03-02T16:53:21.227" v="2815" actId="478"/>
          <ac:spMkLst>
            <pc:docMk/>
            <pc:sldMk cId="1303278687" sldId="268"/>
            <ac:spMk id="3" creationId="{EDCBCDF2-4503-B9B9-B110-29DA3756738A}"/>
          </ac:spMkLst>
        </pc:spChg>
        <pc:spChg chg="add mod">
          <ac:chgData name="Amy Wallington" userId="de330788-4f4c-4c8f-9b40-a54e34da7ec0" providerId="ADAL" clId="{B584E612-D555-D948-A98F-99B563600B5A}" dt="2024-03-04T22:46:59.305" v="7639" actId="1076"/>
          <ac:spMkLst>
            <pc:docMk/>
            <pc:sldMk cId="1303278687" sldId="268"/>
            <ac:spMk id="4" creationId="{1DDDD2C6-30BE-B746-9123-52B942682A77}"/>
          </ac:spMkLst>
        </pc:spChg>
        <pc:spChg chg="mod">
          <ac:chgData name="Amy Wallington" userId="de330788-4f4c-4c8f-9b40-a54e34da7ec0" providerId="ADAL" clId="{B584E612-D555-D948-A98F-99B563600B5A}" dt="2024-03-04T22:48:15.828" v="7653" actId="1035"/>
          <ac:spMkLst>
            <pc:docMk/>
            <pc:sldMk cId="1303278687" sldId="268"/>
            <ac:spMk id="7" creationId="{6A3FFE92-1553-E5C3-D570-F594DA9AF927}"/>
          </ac:spMkLst>
        </pc:spChg>
        <pc:spChg chg="mod">
          <ac:chgData name="Amy Wallington" userId="de330788-4f4c-4c8f-9b40-a54e34da7ec0" providerId="ADAL" clId="{B584E612-D555-D948-A98F-99B563600B5A}" dt="2024-03-09T16:53:53.954" v="9559" actId="14100"/>
          <ac:spMkLst>
            <pc:docMk/>
            <pc:sldMk cId="1303278687" sldId="268"/>
            <ac:spMk id="8" creationId="{697098CC-65CE-6FD6-B860-6C530D74BB2F}"/>
          </ac:spMkLst>
        </pc:spChg>
        <pc:spChg chg="mod">
          <ac:chgData name="Amy Wallington" userId="de330788-4f4c-4c8f-9b40-a54e34da7ec0" providerId="ADAL" clId="{B584E612-D555-D948-A98F-99B563600B5A}" dt="2024-03-09T16:55:24.678" v="9593" actId="255"/>
          <ac:spMkLst>
            <pc:docMk/>
            <pc:sldMk cId="1303278687" sldId="268"/>
            <ac:spMk id="9" creationId="{3645F9E9-C771-AF58-33E0-97ABA9D62531}"/>
          </ac:spMkLst>
        </pc:spChg>
        <pc:spChg chg="mod">
          <ac:chgData name="Amy Wallington" userId="de330788-4f4c-4c8f-9b40-a54e34da7ec0" providerId="ADAL" clId="{B584E612-D555-D948-A98F-99B563600B5A}" dt="2024-03-09T16:55:30.398" v="9597" actId="1035"/>
          <ac:spMkLst>
            <pc:docMk/>
            <pc:sldMk cId="1303278687" sldId="268"/>
            <ac:spMk id="10" creationId="{FC224D2A-A38E-6B46-6F50-84AA3F897AE9}"/>
          </ac:spMkLst>
        </pc:spChg>
        <pc:spChg chg="mod">
          <ac:chgData name="Amy Wallington" userId="de330788-4f4c-4c8f-9b40-a54e34da7ec0" providerId="ADAL" clId="{B584E612-D555-D948-A98F-99B563600B5A}" dt="2024-03-09T16:54:32.789" v="9590" actId="1038"/>
          <ac:spMkLst>
            <pc:docMk/>
            <pc:sldMk cId="1303278687" sldId="268"/>
            <ac:spMk id="11" creationId="{045974B8-31F6-0425-A3C9-66A598D696FE}"/>
          </ac:spMkLst>
        </pc:spChg>
        <pc:spChg chg="mod">
          <ac:chgData name="Amy Wallington" userId="de330788-4f4c-4c8f-9b40-a54e34da7ec0" providerId="ADAL" clId="{B584E612-D555-D948-A98F-99B563600B5A}" dt="2024-03-09T16:55:38.028" v="9599" actId="14100"/>
          <ac:spMkLst>
            <pc:docMk/>
            <pc:sldMk cId="1303278687" sldId="268"/>
            <ac:spMk id="12" creationId="{A8D478D0-1C77-1ADF-7231-0DC974A5FCFD}"/>
          </ac:spMkLst>
        </pc:spChg>
        <pc:spChg chg="add del mod">
          <ac:chgData name="Amy Wallington" userId="de330788-4f4c-4c8f-9b40-a54e34da7ec0" providerId="ADAL" clId="{B584E612-D555-D948-A98F-99B563600B5A}" dt="2024-03-02T16:54:01.047" v="2835"/>
          <ac:spMkLst>
            <pc:docMk/>
            <pc:sldMk cId="1303278687" sldId="268"/>
            <ac:spMk id="13" creationId="{B78E9F21-DCE9-C637-D799-32F659004770}"/>
          </ac:spMkLst>
        </pc:spChg>
        <pc:spChg chg="add del mod">
          <ac:chgData name="Amy Wallington" userId="de330788-4f4c-4c8f-9b40-a54e34da7ec0" providerId="ADAL" clId="{B584E612-D555-D948-A98F-99B563600B5A}" dt="2024-03-09T16:32:32.817" v="9008" actId="478"/>
          <ac:spMkLst>
            <pc:docMk/>
            <pc:sldMk cId="1303278687" sldId="268"/>
            <ac:spMk id="34" creationId="{B2A1EA70-E651-DCCB-767A-67406DB9B7A6}"/>
          </ac:spMkLst>
        </pc:spChg>
        <pc:spChg chg="add mod">
          <ac:chgData name="Amy Wallington" userId="de330788-4f4c-4c8f-9b40-a54e34da7ec0" providerId="ADAL" clId="{B584E612-D555-D948-A98F-99B563600B5A}" dt="2024-03-09T16:35:37.141" v="9293" actId="790"/>
          <ac:spMkLst>
            <pc:docMk/>
            <pc:sldMk cId="1303278687" sldId="268"/>
            <ac:spMk id="35" creationId="{CBD9D04E-BDA3-F894-A20E-4F5FF88977C6}"/>
          </ac:spMkLst>
        </pc:spChg>
        <pc:picChg chg="mod modCrop">
          <ac:chgData name="Amy Wallington" userId="de330788-4f4c-4c8f-9b40-a54e34da7ec0" providerId="ADAL" clId="{B584E612-D555-D948-A98F-99B563600B5A}" dt="2024-03-04T22:47:01.790" v="7640" actId="1076"/>
          <ac:picMkLst>
            <pc:docMk/>
            <pc:sldMk cId="1303278687" sldId="268"/>
            <ac:picMk id="5" creationId="{0F2E652C-862E-8577-1334-C0392270CA0E}"/>
          </ac:picMkLst>
        </pc:picChg>
        <pc:picChg chg="mod">
          <ac:chgData name="Amy Wallington" userId="de330788-4f4c-4c8f-9b40-a54e34da7ec0" providerId="ADAL" clId="{B584E612-D555-D948-A98F-99B563600B5A}" dt="2024-03-09T16:55:28.503" v="9595" actId="1036"/>
          <ac:picMkLst>
            <pc:docMk/>
            <pc:sldMk cId="1303278687" sldId="268"/>
            <ac:picMk id="6" creationId="{87645AAB-94A9-3EF0-58E9-D96C7431EB4A}"/>
          </ac:picMkLst>
        </pc:picChg>
        <pc:picChg chg="add mod modCrop">
          <ac:chgData name="Amy Wallington" userId="de330788-4f4c-4c8f-9b40-a54e34da7ec0" providerId="ADAL" clId="{B584E612-D555-D948-A98F-99B563600B5A}" dt="2024-03-04T22:47:16.425" v="7642" actId="1076"/>
          <ac:picMkLst>
            <pc:docMk/>
            <pc:sldMk cId="1303278687" sldId="268"/>
            <ac:picMk id="33" creationId="{F1826499-96DC-E9A0-0E5E-D225A49C774F}"/>
          </ac:picMkLst>
        </pc:picChg>
        <pc:inkChg chg="add del">
          <ac:chgData name="Amy Wallington" userId="de330788-4f4c-4c8f-9b40-a54e34da7ec0" providerId="ADAL" clId="{B584E612-D555-D948-A98F-99B563600B5A}" dt="2024-03-02T16:59:17.795" v="2990" actId="9405"/>
          <ac:inkMkLst>
            <pc:docMk/>
            <pc:sldMk cId="1303278687" sldId="268"/>
            <ac:inkMk id="14" creationId="{49E0DB56-CB3A-E9CF-5C10-059EC111C1D8}"/>
          </ac:inkMkLst>
        </pc:inkChg>
        <pc:inkChg chg="add del">
          <ac:chgData name="Amy Wallington" userId="de330788-4f4c-4c8f-9b40-a54e34da7ec0" providerId="ADAL" clId="{B584E612-D555-D948-A98F-99B563600B5A}" dt="2024-03-02T16:59:17.027" v="2989" actId="9405"/>
          <ac:inkMkLst>
            <pc:docMk/>
            <pc:sldMk cId="1303278687" sldId="268"/>
            <ac:inkMk id="15" creationId="{F6A6EC49-ED3A-A225-40E3-52AD7B44173D}"/>
          </ac:inkMkLst>
        </pc:inkChg>
        <pc:inkChg chg="add del">
          <ac:chgData name="Amy Wallington" userId="de330788-4f4c-4c8f-9b40-a54e34da7ec0" providerId="ADAL" clId="{B584E612-D555-D948-A98F-99B563600B5A}" dt="2024-03-02T16:59:16.254" v="2988" actId="9405"/>
          <ac:inkMkLst>
            <pc:docMk/>
            <pc:sldMk cId="1303278687" sldId="268"/>
            <ac:inkMk id="16" creationId="{EBBB2817-FA99-0160-88D0-DB4A8B99C5D6}"/>
          </ac:inkMkLst>
        </pc:inkChg>
        <pc:inkChg chg="add del">
          <ac:chgData name="Amy Wallington" userId="de330788-4f4c-4c8f-9b40-a54e34da7ec0" providerId="ADAL" clId="{B584E612-D555-D948-A98F-99B563600B5A}" dt="2024-03-02T16:59:15.597" v="2987" actId="9405"/>
          <ac:inkMkLst>
            <pc:docMk/>
            <pc:sldMk cId="1303278687" sldId="268"/>
            <ac:inkMk id="17" creationId="{2B6B09D5-E96C-D557-20F5-29F4006A34F6}"/>
          </ac:inkMkLst>
        </pc:inkChg>
        <pc:inkChg chg="add del">
          <ac:chgData name="Amy Wallington" userId="de330788-4f4c-4c8f-9b40-a54e34da7ec0" providerId="ADAL" clId="{B584E612-D555-D948-A98F-99B563600B5A}" dt="2024-03-02T16:59:14.810" v="2986" actId="9405"/>
          <ac:inkMkLst>
            <pc:docMk/>
            <pc:sldMk cId="1303278687" sldId="268"/>
            <ac:inkMk id="18" creationId="{BD970C5C-46D2-2846-922C-3FABB25E9FB5}"/>
          </ac:inkMkLst>
        </pc:inkChg>
        <pc:inkChg chg="add del">
          <ac:chgData name="Amy Wallington" userId="de330788-4f4c-4c8f-9b40-a54e34da7ec0" providerId="ADAL" clId="{B584E612-D555-D948-A98F-99B563600B5A}" dt="2024-03-02T16:59:14.169" v="2985" actId="9405"/>
          <ac:inkMkLst>
            <pc:docMk/>
            <pc:sldMk cId="1303278687" sldId="268"/>
            <ac:inkMk id="19" creationId="{96AD6424-68CA-E354-DE08-BAF7EF631434}"/>
          </ac:inkMkLst>
        </pc:inkChg>
        <pc:inkChg chg="add del">
          <ac:chgData name="Amy Wallington" userId="de330788-4f4c-4c8f-9b40-a54e34da7ec0" providerId="ADAL" clId="{B584E612-D555-D948-A98F-99B563600B5A}" dt="2024-03-02T16:59:13.478" v="2984" actId="9405"/>
          <ac:inkMkLst>
            <pc:docMk/>
            <pc:sldMk cId="1303278687" sldId="268"/>
            <ac:inkMk id="20" creationId="{F379ADB9-A143-C8E8-A031-10A93AFC5337}"/>
          </ac:inkMkLst>
        </pc:inkChg>
        <pc:inkChg chg="add del">
          <ac:chgData name="Amy Wallington" userId="de330788-4f4c-4c8f-9b40-a54e34da7ec0" providerId="ADAL" clId="{B584E612-D555-D948-A98F-99B563600B5A}" dt="2024-03-02T16:59:12.870" v="2983" actId="9405"/>
          <ac:inkMkLst>
            <pc:docMk/>
            <pc:sldMk cId="1303278687" sldId="268"/>
            <ac:inkMk id="21" creationId="{5FF9CB55-4F3B-D330-EA35-C1C389D0DA6F}"/>
          </ac:inkMkLst>
        </pc:inkChg>
        <pc:inkChg chg="add del">
          <ac:chgData name="Amy Wallington" userId="de330788-4f4c-4c8f-9b40-a54e34da7ec0" providerId="ADAL" clId="{B584E612-D555-D948-A98F-99B563600B5A}" dt="2024-03-02T16:59:12.311" v="2982" actId="9405"/>
          <ac:inkMkLst>
            <pc:docMk/>
            <pc:sldMk cId="1303278687" sldId="268"/>
            <ac:inkMk id="22" creationId="{FF8635EE-A4B3-2B6C-9DA5-ED3F3623A0C7}"/>
          </ac:inkMkLst>
        </pc:inkChg>
        <pc:inkChg chg="add del">
          <ac:chgData name="Amy Wallington" userId="de330788-4f4c-4c8f-9b40-a54e34da7ec0" providerId="ADAL" clId="{B584E612-D555-D948-A98F-99B563600B5A}" dt="2024-03-02T16:59:11.590" v="2981" actId="9405"/>
          <ac:inkMkLst>
            <pc:docMk/>
            <pc:sldMk cId="1303278687" sldId="268"/>
            <ac:inkMk id="23" creationId="{E3EE32F0-E12E-8421-6A33-700C9907CC3D}"/>
          </ac:inkMkLst>
        </pc:inkChg>
        <pc:inkChg chg="add del">
          <ac:chgData name="Amy Wallington" userId="de330788-4f4c-4c8f-9b40-a54e34da7ec0" providerId="ADAL" clId="{B584E612-D555-D948-A98F-99B563600B5A}" dt="2024-03-02T16:59:10.670" v="2980" actId="9405"/>
          <ac:inkMkLst>
            <pc:docMk/>
            <pc:sldMk cId="1303278687" sldId="268"/>
            <ac:inkMk id="24" creationId="{2CC1D64D-16FA-B77A-5B99-C919B6C4DEE9}"/>
          </ac:inkMkLst>
        </pc:inkChg>
        <pc:inkChg chg="add del">
          <ac:chgData name="Amy Wallington" userId="de330788-4f4c-4c8f-9b40-a54e34da7ec0" providerId="ADAL" clId="{B584E612-D555-D948-A98F-99B563600B5A}" dt="2024-03-02T16:59:10.005" v="2979" actId="9405"/>
          <ac:inkMkLst>
            <pc:docMk/>
            <pc:sldMk cId="1303278687" sldId="268"/>
            <ac:inkMk id="25" creationId="{38AB5A4E-64E5-3513-16EB-ECA5800ED25F}"/>
          </ac:inkMkLst>
        </pc:inkChg>
        <pc:inkChg chg="add del">
          <ac:chgData name="Amy Wallington" userId="de330788-4f4c-4c8f-9b40-a54e34da7ec0" providerId="ADAL" clId="{B584E612-D555-D948-A98F-99B563600B5A}" dt="2024-03-02T16:59:09.265" v="2978" actId="9405"/>
          <ac:inkMkLst>
            <pc:docMk/>
            <pc:sldMk cId="1303278687" sldId="268"/>
            <ac:inkMk id="26" creationId="{4AE4EBFB-EFFF-8250-537F-4016F4730EEC}"/>
          </ac:inkMkLst>
        </pc:inkChg>
        <pc:inkChg chg="add del">
          <ac:chgData name="Amy Wallington" userId="de330788-4f4c-4c8f-9b40-a54e34da7ec0" providerId="ADAL" clId="{B584E612-D555-D948-A98F-99B563600B5A}" dt="2024-03-02T16:59:08.574" v="2977" actId="9405"/>
          <ac:inkMkLst>
            <pc:docMk/>
            <pc:sldMk cId="1303278687" sldId="268"/>
            <ac:inkMk id="27" creationId="{9BC508E3-6359-1C84-03D2-0FB3B315E554}"/>
          </ac:inkMkLst>
        </pc:inkChg>
        <pc:inkChg chg="add del">
          <ac:chgData name="Amy Wallington" userId="de330788-4f4c-4c8f-9b40-a54e34da7ec0" providerId="ADAL" clId="{B584E612-D555-D948-A98F-99B563600B5A}" dt="2024-03-02T16:59:07.930" v="2976" actId="9405"/>
          <ac:inkMkLst>
            <pc:docMk/>
            <pc:sldMk cId="1303278687" sldId="268"/>
            <ac:inkMk id="28" creationId="{F51EE6E6-CAE6-157A-5A5D-C42537E6452E}"/>
          </ac:inkMkLst>
        </pc:inkChg>
        <pc:inkChg chg="add del">
          <ac:chgData name="Amy Wallington" userId="de330788-4f4c-4c8f-9b40-a54e34da7ec0" providerId="ADAL" clId="{B584E612-D555-D948-A98F-99B563600B5A}" dt="2024-03-02T16:59:07.275" v="2975" actId="9405"/>
          <ac:inkMkLst>
            <pc:docMk/>
            <pc:sldMk cId="1303278687" sldId="268"/>
            <ac:inkMk id="29" creationId="{0D8592F0-6CCF-0D3C-9A16-30163F690FA7}"/>
          </ac:inkMkLst>
        </pc:inkChg>
        <pc:inkChg chg="add del">
          <ac:chgData name="Amy Wallington" userId="de330788-4f4c-4c8f-9b40-a54e34da7ec0" providerId="ADAL" clId="{B584E612-D555-D948-A98F-99B563600B5A}" dt="2024-03-02T16:59:06.609" v="2974" actId="9405"/>
          <ac:inkMkLst>
            <pc:docMk/>
            <pc:sldMk cId="1303278687" sldId="268"/>
            <ac:inkMk id="30" creationId="{F8A4C768-7813-99A0-EF1A-C8BA8E17469F}"/>
          </ac:inkMkLst>
        </pc:inkChg>
        <pc:inkChg chg="add del">
          <ac:chgData name="Amy Wallington" userId="de330788-4f4c-4c8f-9b40-a54e34da7ec0" providerId="ADAL" clId="{B584E612-D555-D948-A98F-99B563600B5A}" dt="2024-03-02T16:59:05.993" v="2973" actId="9405"/>
          <ac:inkMkLst>
            <pc:docMk/>
            <pc:sldMk cId="1303278687" sldId="268"/>
            <ac:inkMk id="31" creationId="{835D068F-5779-AB1B-3CAA-97D5777AE228}"/>
          </ac:inkMkLst>
        </pc:inkChg>
        <pc:inkChg chg="add del">
          <ac:chgData name="Amy Wallington" userId="de330788-4f4c-4c8f-9b40-a54e34da7ec0" providerId="ADAL" clId="{B584E612-D555-D948-A98F-99B563600B5A}" dt="2024-03-02T16:59:05.493" v="2972" actId="9405"/>
          <ac:inkMkLst>
            <pc:docMk/>
            <pc:sldMk cId="1303278687" sldId="268"/>
            <ac:inkMk id="32" creationId="{97754E0B-4404-1EAB-1761-79BF248F1714}"/>
          </ac:inkMkLst>
        </pc:inkChg>
        <pc:cxnChg chg="add del">
          <ac:chgData name="Amy Wallington" userId="de330788-4f4c-4c8f-9b40-a54e34da7ec0" providerId="ADAL" clId="{B584E612-D555-D948-A98F-99B563600B5A}" dt="2024-03-09T16:36:52.950" v="9295" actId="478"/>
          <ac:cxnSpMkLst>
            <pc:docMk/>
            <pc:sldMk cId="1303278687" sldId="268"/>
            <ac:cxnSpMk id="37" creationId="{4EF7F233-B8F9-5920-F37D-8A7AE19A2A48}"/>
          </ac:cxnSpMkLst>
        </pc:cxnChg>
      </pc:sldChg>
      <pc:sldChg chg="del">
        <pc:chgData name="Amy Wallington" userId="de330788-4f4c-4c8f-9b40-a54e34da7ec0" providerId="ADAL" clId="{B584E612-D555-D948-A98F-99B563600B5A}" dt="2024-03-04T20:24:24.584" v="5966" actId="2696"/>
        <pc:sldMkLst>
          <pc:docMk/>
          <pc:sldMk cId="4263274235" sldId="269"/>
        </pc:sldMkLst>
      </pc:sldChg>
      <pc:sldChg chg="modSp del mod">
        <pc:chgData name="Amy Wallington" userId="de330788-4f4c-4c8f-9b40-a54e34da7ec0" providerId="ADAL" clId="{B584E612-D555-D948-A98F-99B563600B5A}" dt="2024-03-04T22:18:05.681" v="7081" actId="2696"/>
        <pc:sldMkLst>
          <pc:docMk/>
          <pc:sldMk cId="1349158567" sldId="270"/>
        </pc:sldMkLst>
        <pc:spChg chg="mod">
          <ac:chgData name="Amy Wallington" userId="de330788-4f4c-4c8f-9b40-a54e34da7ec0" providerId="ADAL" clId="{B584E612-D555-D948-A98F-99B563600B5A}" dt="2024-03-02T17:24:32.967" v="3529" actId="20577"/>
          <ac:spMkLst>
            <pc:docMk/>
            <pc:sldMk cId="1349158567" sldId="270"/>
            <ac:spMk id="2" creationId="{B1711B34-E61C-6718-416E-887D0496493C}"/>
          </ac:spMkLst>
        </pc:spChg>
      </pc:sldChg>
      <pc:sldChg chg="addSp delSp modSp mod setBg">
        <pc:chgData name="Amy Wallington" userId="de330788-4f4c-4c8f-9b40-a54e34da7ec0" providerId="ADAL" clId="{B584E612-D555-D948-A98F-99B563600B5A}" dt="2024-03-02T17:22:48.146" v="3503" actId="20577"/>
        <pc:sldMkLst>
          <pc:docMk/>
          <pc:sldMk cId="610855612" sldId="271"/>
        </pc:sldMkLst>
        <pc:spChg chg="mod">
          <ac:chgData name="Amy Wallington" userId="de330788-4f4c-4c8f-9b40-a54e34da7ec0" providerId="ADAL" clId="{B584E612-D555-D948-A98F-99B563600B5A}" dt="2024-03-02T17:22:48.146" v="3503" actId="20577"/>
          <ac:spMkLst>
            <pc:docMk/>
            <pc:sldMk cId="610855612" sldId="271"/>
            <ac:spMk id="2" creationId="{465318CB-764E-4265-8808-051B23D554FA}"/>
          </ac:spMkLst>
        </pc:spChg>
        <pc:spChg chg="add del">
          <ac:chgData name="Amy Wallington" userId="de330788-4f4c-4c8f-9b40-a54e34da7ec0" providerId="ADAL" clId="{B584E612-D555-D948-A98F-99B563600B5A}" dt="2024-03-02T15:02:13.807" v="5" actId="26606"/>
          <ac:spMkLst>
            <pc:docMk/>
            <pc:sldMk cId="610855612" sldId="271"/>
            <ac:spMk id="3" creationId="{8E58D13B-1D7D-400A-6760-B391C15C9E6E}"/>
          </ac:spMkLst>
        </pc:spChg>
        <pc:spChg chg="add del">
          <ac:chgData name="Amy Wallington" userId="de330788-4f4c-4c8f-9b40-a54e34da7ec0" providerId="ADAL" clId="{B584E612-D555-D948-A98F-99B563600B5A}" dt="2024-03-02T15:02:13.761" v="4" actId="26606"/>
          <ac:spMkLst>
            <pc:docMk/>
            <pc:sldMk cId="610855612" sldId="271"/>
            <ac:spMk id="10" creationId="{53B021B3-DE93-4AB7-8A18-CF5F1CED88B8}"/>
          </ac:spMkLst>
        </pc:spChg>
        <pc:spChg chg="add del">
          <ac:chgData name="Amy Wallington" userId="de330788-4f4c-4c8f-9b40-a54e34da7ec0" providerId="ADAL" clId="{B584E612-D555-D948-A98F-99B563600B5A}" dt="2024-03-02T15:02:13.761" v="4" actId="26606"/>
          <ac:spMkLst>
            <pc:docMk/>
            <pc:sldMk cId="610855612" sldId="271"/>
            <ac:spMk id="12" creationId="{52D502E5-F6B4-4D58-B4AE-FC466FF15EE8}"/>
          </ac:spMkLst>
        </pc:spChg>
        <pc:spChg chg="add del">
          <ac:chgData name="Amy Wallington" userId="de330788-4f4c-4c8f-9b40-a54e34da7ec0" providerId="ADAL" clId="{B584E612-D555-D948-A98F-99B563600B5A}" dt="2024-03-02T15:02:13.761" v="4" actId="26606"/>
          <ac:spMkLst>
            <pc:docMk/>
            <pc:sldMk cId="610855612" sldId="271"/>
            <ac:spMk id="14" creationId="{9DECDBF4-02B6-4BB4-B65B-B8107AD6A9E8}"/>
          </ac:spMkLst>
        </pc:spChg>
        <pc:spChg chg="add">
          <ac:chgData name="Amy Wallington" userId="de330788-4f4c-4c8f-9b40-a54e34da7ec0" providerId="ADAL" clId="{B584E612-D555-D948-A98F-99B563600B5A}" dt="2024-03-02T15:02:13.807" v="5" actId="26606"/>
          <ac:spMkLst>
            <pc:docMk/>
            <pc:sldMk cId="610855612" sldId="271"/>
            <ac:spMk id="16" creationId="{463EEC44-1BA3-44ED-81FC-A644B04B2A44}"/>
          </ac:spMkLst>
        </pc:spChg>
        <pc:spChg chg="add">
          <ac:chgData name="Amy Wallington" userId="de330788-4f4c-4c8f-9b40-a54e34da7ec0" providerId="ADAL" clId="{B584E612-D555-D948-A98F-99B563600B5A}" dt="2024-03-02T15:02:13.807" v="5" actId="26606"/>
          <ac:spMkLst>
            <pc:docMk/>
            <pc:sldMk cId="610855612" sldId="271"/>
            <ac:spMk id="17" creationId="{7517A47C-B2E5-4B79-8061-D74B1311AF6E}"/>
          </ac:spMkLst>
        </pc:spChg>
        <pc:spChg chg="add">
          <ac:chgData name="Amy Wallington" userId="de330788-4f4c-4c8f-9b40-a54e34da7ec0" providerId="ADAL" clId="{B584E612-D555-D948-A98F-99B563600B5A}" dt="2024-03-02T15:02:13.807" v="5" actId="26606"/>
          <ac:spMkLst>
            <pc:docMk/>
            <pc:sldMk cId="610855612" sldId="271"/>
            <ac:spMk id="18" creationId="{C505E780-2083-4CB5-A42A-5E0E2908ECC3}"/>
          </ac:spMkLst>
        </pc:spChg>
        <pc:spChg chg="add">
          <ac:chgData name="Amy Wallington" userId="de330788-4f4c-4c8f-9b40-a54e34da7ec0" providerId="ADAL" clId="{B584E612-D555-D948-A98F-99B563600B5A}" dt="2024-03-02T15:02:13.807" v="5" actId="26606"/>
          <ac:spMkLst>
            <pc:docMk/>
            <pc:sldMk cId="610855612" sldId="271"/>
            <ac:spMk id="19" creationId="{D2C0AE1C-0118-41AE-8A10-7CDCBF10E96F}"/>
          </ac:spMkLst>
        </pc:spChg>
        <pc:graphicFrameChg chg="add del">
          <ac:chgData name="Amy Wallington" userId="de330788-4f4c-4c8f-9b40-a54e34da7ec0" providerId="ADAL" clId="{B584E612-D555-D948-A98F-99B563600B5A}" dt="2024-03-02T15:02:13.761" v="4" actId="26606"/>
          <ac:graphicFrameMkLst>
            <pc:docMk/>
            <pc:sldMk cId="610855612" sldId="271"/>
            <ac:graphicFrameMk id="6" creationId="{4350A1AE-9FFE-8C17-9CD3-FC451EFF0D10}"/>
          </ac:graphicFrameMkLst>
        </pc:graphicFrameChg>
        <pc:graphicFrameChg chg="add">
          <ac:chgData name="Amy Wallington" userId="de330788-4f4c-4c8f-9b40-a54e34da7ec0" providerId="ADAL" clId="{B584E612-D555-D948-A98F-99B563600B5A}" dt="2024-03-02T15:02:13.807" v="5" actId="26606"/>
          <ac:graphicFrameMkLst>
            <pc:docMk/>
            <pc:sldMk cId="610855612" sldId="271"/>
            <ac:graphicFrameMk id="20" creationId="{F3A10449-6D0E-94AA-B3F0-5176313414B4}"/>
          </ac:graphicFrameMkLst>
        </pc:graphicFrameChg>
        <pc:picChg chg="add mod">
          <ac:chgData name="Amy Wallington" userId="de330788-4f4c-4c8f-9b40-a54e34da7ec0" providerId="ADAL" clId="{B584E612-D555-D948-A98F-99B563600B5A}" dt="2024-03-02T15:02:17.739" v="6" actId="1076"/>
          <ac:picMkLst>
            <pc:docMk/>
            <pc:sldMk cId="610855612" sldId="271"/>
            <ac:picMk id="4" creationId="{A0AAA37E-21F4-8074-1948-B6A9A85F1AEF}"/>
          </ac:picMkLst>
        </pc:picChg>
      </pc:sldChg>
      <pc:sldChg chg="addSp modSp mod modAnim">
        <pc:chgData name="Amy Wallington" userId="de330788-4f4c-4c8f-9b40-a54e34da7ec0" providerId="ADAL" clId="{B584E612-D555-D948-A98F-99B563600B5A}" dt="2024-03-04T21:59:30.535" v="6739"/>
        <pc:sldMkLst>
          <pc:docMk/>
          <pc:sldMk cId="3619896831" sldId="272"/>
        </pc:sldMkLst>
        <pc:spChg chg="mod">
          <ac:chgData name="Amy Wallington" userId="de330788-4f4c-4c8f-9b40-a54e34da7ec0" providerId="ADAL" clId="{B584E612-D555-D948-A98F-99B563600B5A}" dt="2024-03-04T21:59:00.333" v="6734" actId="13926"/>
          <ac:spMkLst>
            <pc:docMk/>
            <pc:sldMk cId="3619896831" sldId="272"/>
            <ac:spMk id="8" creationId="{4E0F80AB-383F-8CDE-176D-073E1AEC1BB8}"/>
          </ac:spMkLst>
        </pc:spChg>
        <pc:picChg chg="add mod">
          <ac:chgData name="Amy Wallington" userId="de330788-4f4c-4c8f-9b40-a54e34da7ec0" providerId="ADAL" clId="{B584E612-D555-D948-A98F-99B563600B5A}" dt="2024-03-02T16:42:19.408" v="2447"/>
          <ac:picMkLst>
            <pc:docMk/>
            <pc:sldMk cId="3619896831" sldId="272"/>
            <ac:picMk id="3" creationId="{18CC36FE-EB36-2D01-CE53-29942D5C5AC4}"/>
          </ac:picMkLst>
        </pc:picChg>
      </pc:sldChg>
      <pc:sldChg chg="addSp modSp mod">
        <pc:chgData name="Amy Wallington" userId="de330788-4f4c-4c8f-9b40-a54e34da7ec0" providerId="ADAL" clId="{B584E612-D555-D948-A98F-99B563600B5A}" dt="2024-03-04T14:01:16.986" v="3532" actId="20577"/>
        <pc:sldMkLst>
          <pc:docMk/>
          <pc:sldMk cId="2930078364" sldId="273"/>
        </pc:sldMkLst>
        <pc:spChg chg="mod">
          <ac:chgData name="Amy Wallington" userId="de330788-4f4c-4c8f-9b40-a54e34da7ec0" providerId="ADAL" clId="{B584E612-D555-D948-A98F-99B563600B5A}" dt="2024-03-04T14:01:16.986" v="3532" actId="20577"/>
          <ac:spMkLst>
            <pc:docMk/>
            <pc:sldMk cId="2930078364" sldId="273"/>
            <ac:spMk id="3" creationId="{53EA227B-3FC2-13B5-A144-929ECC7EE4CA}"/>
          </ac:spMkLst>
        </pc:spChg>
        <pc:picChg chg="add mod">
          <ac:chgData name="Amy Wallington" userId="de330788-4f4c-4c8f-9b40-a54e34da7ec0" providerId="ADAL" clId="{B584E612-D555-D948-A98F-99B563600B5A}" dt="2024-03-02T16:42:05.378" v="2446"/>
          <ac:picMkLst>
            <pc:docMk/>
            <pc:sldMk cId="2930078364" sldId="273"/>
            <ac:picMk id="4" creationId="{5EAB3A75-7C0F-2FEF-D0C3-8D1474D0F485}"/>
          </ac:picMkLst>
        </pc:picChg>
      </pc:sldChg>
      <pc:sldChg chg="del mod ord modShow">
        <pc:chgData name="Amy Wallington" userId="de330788-4f4c-4c8f-9b40-a54e34da7ec0" providerId="ADAL" clId="{B584E612-D555-D948-A98F-99B563600B5A}" dt="2024-03-09T15:35:14.714" v="7919" actId="2696"/>
        <pc:sldMkLst>
          <pc:docMk/>
          <pc:sldMk cId="4028661333" sldId="274"/>
        </pc:sldMkLst>
      </pc:sldChg>
      <pc:sldChg chg="modSp mod modAnim">
        <pc:chgData name="Amy Wallington" userId="de330788-4f4c-4c8f-9b40-a54e34da7ec0" providerId="ADAL" clId="{B584E612-D555-D948-A98F-99B563600B5A}" dt="2024-03-04T22:57:33.482" v="7776" actId="13822"/>
        <pc:sldMkLst>
          <pc:docMk/>
          <pc:sldMk cId="3125948171" sldId="275"/>
        </pc:sldMkLst>
        <pc:spChg chg="mod">
          <ac:chgData name="Amy Wallington" userId="de330788-4f4c-4c8f-9b40-a54e34da7ec0" providerId="ADAL" clId="{B584E612-D555-D948-A98F-99B563600B5A}" dt="2024-03-04T22:26:03.586" v="7219" actId="20577"/>
          <ac:spMkLst>
            <pc:docMk/>
            <pc:sldMk cId="3125948171" sldId="275"/>
            <ac:spMk id="2" creationId="{FA408BDC-A9E7-E0C0-ADF5-872C07F914F0}"/>
          </ac:spMkLst>
        </pc:spChg>
        <pc:spChg chg="mod">
          <ac:chgData name="Amy Wallington" userId="de330788-4f4c-4c8f-9b40-a54e34da7ec0" providerId="ADAL" clId="{B584E612-D555-D948-A98F-99B563600B5A}" dt="2024-03-04T22:56:56.453" v="7770" actId="20577"/>
          <ac:spMkLst>
            <pc:docMk/>
            <pc:sldMk cId="3125948171" sldId="275"/>
            <ac:spMk id="3" creationId="{D77C8A45-1C86-0A8B-FA46-0598CC6E3A93}"/>
          </ac:spMkLst>
        </pc:spChg>
        <pc:spChg chg="mod">
          <ac:chgData name="Amy Wallington" userId="de330788-4f4c-4c8f-9b40-a54e34da7ec0" providerId="ADAL" clId="{B584E612-D555-D948-A98F-99B563600B5A}" dt="2024-03-04T22:56:59.415" v="7771" actId="1076"/>
          <ac:spMkLst>
            <pc:docMk/>
            <pc:sldMk cId="3125948171" sldId="275"/>
            <ac:spMk id="4" creationId="{654517D5-2D1B-C523-755E-6633602C0E70}"/>
          </ac:spMkLst>
        </pc:spChg>
        <pc:spChg chg="mod">
          <ac:chgData name="Amy Wallington" userId="de330788-4f4c-4c8f-9b40-a54e34da7ec0" providerId="ADAL" clId="{B584E612-D555-D948-A98F-99B563600B5A}" dt="2024-03-04T22:52:26.495" v="7707" actId="14100"/>
          <ac:spMkLst>
            <pc:docMk/>
            <pc:sldMk cId="3125948171" sldId="275"/>
            <ac:spMk id="5" creationId="{D865BBA3-95C4-554B-2E3B-F137200087D4}"/>
          </ac:spMkLst>
        </pc:spChg>
        <pc:spChg chg="mod">
          <ac:chgData name="Amy Wallington" userId="de330788-4f4c-4c8f-9b40-a54e34da7ec0" providerId="ADAL" clId="{B584E612-D555-D948-A98F-99B563600B5A}" dt="2024-03-04T22:52:01.989" v="7700" actId="403"/>
          <ac:spMkLst>
            <pc:docMk/>
            <pc:sldMk cId="3125948171" sldId="275"/>
            <ac:spMk id="6" creationId="{5DE9F11E-1F80-B788-A8E1-F36A4F1FCB77}"/>
          </ac:spMkLst>
        </pc:spChg>
        <pc:spChg chg="mod">
          <ac:chgData name="Amy Wallington" userId="de330788-4f4c-4c8f-9b40-a54e34da7ec0" providerId="ADAL" clId="{B584E612-D555-D948-A98F-99B563600B5A}" dt="2024-03-04T22:57:33.482" v="7776" actId="13822"/>
          <ac:spMkLst>
            <pc:docMk/>
            <pc:sldMk cId="3125948171" sldId="275"/>
            <ac:spMk id="19" creationId="{7F0DA5D9-7D79-57F2-C09B-E44C0C49D6DA}"/>
          </ac:spMkLst>
        </pc:spChg>
        <pc:cxnChg chg="mod">
          <ac:chgData name="Amy Wallington" userId="de330788-4f4c-4c8f-9b40-a54e34da7ec0" providerId="ADAL" clId="{B584E612-D555-D948-A98F-99B563600B5A}" dt="2024-03-04T22:57:01.916" v="7772" actId="14100"/>
          <ac:cxnSpMkLst>
            <pc:docMk/>
            <pc:sldMk cId="3125948171" sldId="275"/>
            <ac:cxnSpMk id="8" creationId="{373E3C8D-0097-611C-2A4E-F35219ECB185}"/>
          </ac:cxnSpMkLst>
        </pc:cxnChg>
        <pc:cxnChg chg="mod">
          <ac:chgData name="Amy Wallington" userId="de330788-4f4c-4c8f-9b40-a54e34da7ec0" providerId="ADAL" clId="{B584E612-D555-D948-A98F-99B563600B5A}" dt="2024-03-04T22:52:36.880" v="7709" actId="14100"/>
          <ac:cxnSpMkLst>
            <pc:docMk/>
            <pc:sldMk cId="3125948171" sldId="275"/>
            <ac:cxnSpMk id="10" creationId="{BE2952A1-911C-139E-2B59-100B0A9F369B}"/>
          </ac:cxnSpMkLst>
        </pc:cxnChg>
        <pc:cxnChg chg="mod">
          <ac:chgData name="Amy Wallington" userId="de330788-4f4c-4c8f-9b40-a54e34da7ec0" providerId="ADAL" clId="{B584E612-D555-D948-A98F-99B563600B5A}" dt="2024-03-04T22:51:40.626" v="7694" actId="1076"/>
          <ac:cxnSpMkLst>
            <pc:docMk/>
            <pc:sldMk cId="3125948171" sldId="275"/>
            <ac:cxnSpMk id="15" creationId="{A79A95FE-0FF4-17B0-537A-CB24F0897C94}"/>
          </ac:cxnSpMkLst>
        </pc:cxnChg>
      </pc:sldChg>
      <pc:sldChg chg="addSp delSp modSp new del mod">
        <pc:chgData name="Amy Wallington" userId="de330788-4f4c-4c8f-9b40-a54e34da7ec0" providerId="ADAL" clId="{B584E612-D555-D948-A98F-99B563600B5A}" dt="2024-03-02T16:39:15.956" v="2408" actId="2696"/>
        <pc:sldMkLst>
          <pc:docMk/>
          <pc:sldMk cId="4086432993" sldId="276"/>
        </pc:sldMkLst>
        <pc:spChg chg="del">
          <ac:chgData name="Amy Wallington" userId="de330788-4f4c-4c8f-9b40-a54e34da7ec0" providerId="ADAL" clId="{B584E612-D555-D948-A98F-99B563600B5A}" dt="2024-03-02T16:18:41.182" v="1274" actId="478"/>
          <ac:spMkLst>
            <pc:docMk/>
            <pc:sldMk cId="4086432993" sldId="276"/>
            <ac:spMk id="2" creationId="{72C9FD1D-6117-32BF-02E7-A01B316707E0}"/>
          </ac:spMkLst>
        </pc:spChg>
        <pc:spChg chg="del">
          <ac:chgData name="Amy Wallington" userId="de330788-4f4c-4c8f-9b40-a54e34da7ec0" providerId="ADAL" clId="{B584E612-D555-D948-A98F-99B563600B5A}" dt="2024-03-02T16:18:38.803" v="1273" actId="478"/>
          <ac:spMkLst>
            <pc:docMk/>
            <pc:sldMk cId="4086432993" sldId="276"/>
            <ac:spMk id="3" creationId="{631F970E-6368-7ED5-488C-362404A129DA}"/>
          </ac:spMkLst>
        </pc:spChg>
        <pc:picChg chg="add mod">
          <ac:chgData name="Amy Wallington" userId="de330788-4f4c-4c8f-9b40-a54e34da7ec0" providerId="ADAL" clId="{B584E612-D555-D948-A98F-99B563600B5A}" dt="2024-03-02T16:18:45.407" v="1276" actId="14100"/>
          <ac:picMkLst>
            <pc:docMk/>
            <pc:sldMk cId="4086432993" sldId="276"/>
            <ac:picMk id="4" creationId="{F5FF6AEC-AB5E-DC95-3627-3F118A5B5DD4}"/>
          </ac:picMkLst>
        </pc:picChg>
        <pc:picChg chg="add mod modCrop">
          <ac:chgData name="Amy Wallington" userId="de330788-4f4c-4c8f-9b40-a54e34da7ec0" providerId="ADAL" clId="{B584E612-D555-D948-A98F-99B563600B5A}" dt="2024-03-02T15:23:19.974" v="24" actId="1076"/>
          <ac:picMkLst>
            <pc:docMk/>
            <pc:sldMk cId="4086432993" sldId="276"/>
            <ac:picMk id="5" creationId="{ED9FCC0C-E360-1AA9-0A3E-C5BF33C552C7}"/>
          </ac:picMkLst>
        </pc:picChg>
      </pc:sldChg>
      <pc:sldChg chg="addSp delSp modSp add mod modAnim modNotesTx">
        <pc:chgData name="Amy Wallington" userId="de330788-4f4c-4c8f-9b40-a54e34da7ec0" providerId="ADAL" clId="{B584E612-D555-D948-A98F-99B563600B5A}" dt="2024-03-09T16:28:49.791" v="8917" actId="14100"/>
        <pc:sldMkLst>
          <pc:docMk/>
          <pc:sldMk cId="3011768619" sldId="277"/>
        </pc:sldMkLst>
        <pc:spChg chg="mod">
          <ac:chgData name="Amy Wallington" userId="de330788-4f4c-4c8f-9b40-a54e34da7ec0" providerId="ADAL" clId="{B584E612-D555-D948-A98F-99B563600B5A}" dt="2024-03-09T16:26:14.719" v="8878" actId="1076"/>
          <ac:spMkLst>
            <pc:docMk/>
            <pc:sldMk cId="3011768619" sldId="277"/>
            <ac:spMk id="2" creationId="{073B220A-E94F-B3D0-A258-1DF9F233A39F}"/>
          </ac:spMkLst>
        </pc:spChg>
        <pc:spChg chg="del">
          <ac:chgData name="Amy Wallington" userId="de330788-4f4c-4c8f-9b40-a54e34da7ec0" providerId="ADAL" clId="{B584E612-D555-D948-A98F-99B563600B5A}" dt="2024-03-02T16:32:43.627" v="2139" actId="478"/>
          <ac:spMkLst>
            <pc:docMk/>
            <pc:sldMk cId="3011768619" sldId="277"/>
            <ac:spMk id="3" creationId="{C278049E-28AE-00CB-7851-E9E0FE2890AE}"/>
          </ac:spMkLst>
        </pc:spChg>
        <pc:spChg chg="del">
          <ac:chgData name="Amy Wallington" userId="de330788-4f4c-4c8f-9b40-a54e34da7ec0" providerId="ADAL" clId="{B584E612-D555-D948-A98F-99B563600B5A}" dt="2024-03-02T16:32:46.276" v="2140" actId="478"/>
          <ac:spMkLst>
            <pc:docMk/>
            <pc:sldMk cId="3011768619" sldId="277"/>
            <ac:spMk id="4" creationId="{A70C43BF-3A43-2CDA-C1FF-55D2EF8E2BAF}"/>
          </ac:spMkLst>
        </pc:spChg>
        <pc:spChg chg="del">
          <ac:chgData name="Amy Wallington" userId="de330788-4f4c-4c8f-9b40-a54e34da7ec0" providerId="ADAL" clId="{B584E612-D555-D948-A98F-99B563600B5A}" dt="2024-03-02T16:32:49.170" v="2142" actId="478"/>
          <ac:spMkLst>
            <pc:docMk/>
            <pc:sldMk cId="3011768619" sldId="277"/>
            <ac:spMk id="5" creationId="{3B93DDD1-9650-14FF-6A5A-4904EE58BE29}"/>
          </ac:spMkLst>
        </pc:spChg>
        <pc:spChg chg="mod">
          <ac:chgData name="Amy Wallington" userId="de330788-4f4c-4c8f-9b40-a54e34da7ec0" providerId="ADAL" clId="{B584E612-D555-D948-A98F-99B563600B5A}" dt="2024-03-09T16:26:19.616" v="8879" actId="1076"/>
          <ac:spMkLst>
            <pc:docMk/>
            <pc:sldMk cId="3011768619" sldId="277"/>
            <ac:spMk id="6" creationId="{800A60FA-4B7A-7757-7453-977AD7A8B949}"/>
          </ac:spMkLst>
        </pc:spChg>
        <pc:spChg chg="add del mod">
          <ac:chgData name="Amy Wallington" userId="de330788-4f4c-4c8f-9b40-a54e34da7ec0" providerId="ADAL" clId="{B584E612-D555-D948-A98F-99B563600B5A}" dt="2024-03-02T16:32:47.703" v="2141" actId="478"/>
          <ac:spMkLst>
            <pc:docMk/>
            <pc:sldMk cId="3011768619" sldId="277"/>
            <ac:spMk id="10" creationId="{0F506AA5-1925-F20B-E641-D322A8D8BD38}"/>
          </ac:spMkLst>
        </pc:spChg>
        <pc:spChg chg="add del mod">
          <ac:chgData name="Amy Wallington" userId="de330788-4f4c-4c8f-9b40-a54e34da7ec0" providerId="ADAL" clId="{B584E612-D555-D948-A98F-99B563600B5A}" dt="2024-03-09T15:48:37.069" v="8022" actId="34122"/>
          <ac:spMkLst>
            <pc:docMk/>
            <pc:sldMk cId="3011768619" sldId="277"/>
            <ac:spMk id="10" creationId="{C8421766-9CA7-4287-BCEC-E82157F250C6}"/>
          </ac:spMkLst>
        </pc:spChg>
        <pc:spChg chg="add del mod">
          <ac:chgData name="Amy Wallington" userId="de330788-4f4c-4c8f-9b40-a54e34da7ec0" providerId="ADAL" clId="{B584E612-D555-D948-A98F-99B563600B5A}" dt="2024-03-09T16:22:24.885" v="8642" actId="478"/>
          <ac:spMkLst>
            <pc:docMk/>
            <pc:sldMk cId="3011768619" sldId="277"/>
            <ac:spMk id="11" creationId="{5EB99E14-8979-B39E-75BC-36D121D08B9D}"/>
          </ac:spMkLst>
        </pc:spChg>
        <pc:picChg chg="mod">
          <ac:chgData name="Amy Wallington" userId="de330788-4f4c-4c8f-9b40-a54e34da7ec0" providerId="ADAL" clId="{B584E612-D555-D948-A98F-99B563600B5A}" dt="2024-03-09T16:27:53.505" v="8900" actId="1076"/>
          <ac:picMkLst>
            <pc:docMk/>
            <pc:sldMk cId="3011768619" sldId="277"/>
            <ac:picMk id="7" creationId="{84F2C059-507D-89E4-22D2-63A86EB3E9FA}"/>
          </ac:picMkLst>
        </pc:picChg>
        <pc:picChg chg="mod">
          <ac:chgData name="Amy Wallington" userId="de330788-4f4c-4c8f-9b40-a54e34da7ec0" providerId="ADAL" clId="{B584E612-D555-D948-A98F-99B563600B5A}" dt="2024-03-09T16:26:50.188" v="8887" actId="14100"/>
          <ac:picMkLst>
            <pc:docMk/>
            <pc:sldMk cId="3011768619" sldId="277"/>
            <ac:picMk id="8" creationId="{1A51C7C3-D406-68F4-9655-864908C9189A}"/>
          </ac:picMkLst>
        </pc:picChg>
        <pc:inkChg chg="add del">
          <ac:chgData name="Amy Wallington" userId="de330788-4f4c-4c8f-9b40-a54e34da7ec0" providerId="ADAL" clId="{B584E612-D555-D948-A98F-99B563600B5A}" dt="2024-03-02T16:37:47.238" v="2398" actId="9405"/>
          <ac:inkMkLst>
            <pc:docMk/>
            <pc:sldMk cId="3011768619" sldId="277"/>
            <ac:inkMk id="12" creationId="{EE31A5E1-8935-B80D-0506-C95F90C0B0FC}"/>
          </ac:inkMkLst>
        </pc:inkChg>
        <pc:inkChg chg="add del">
          <ac:chgData name="Amy Wallington" userId="de330788-4f4c-4c8f-9b40-a54e34da7ec0" providerId="ADAL" clId="{B584E612-D555-D948-A98F-99B563600B5A}" dt="2024-03-02T16:37:46.814" v="2397" actId="9405"/>
          <ac:inkMkLst>
            <pc:docMk/>
            <pc:sldMk cId="3011768619" sldId="277"/>
            <ac:inkMk id="13" creationId="{816EB2DC-35B2-64A5-A24B-551A389A8033}"/>
          </ac:inkMkLst>
        </pc:inkChg>
        <pc:inkChg chg="add del">
          <ac:chgData name="Amy Wallington" userId="de330788-4f4c-4c8f-9b40-a54e34da7ec0" providerId="ADAL" clId="{B584E612-D555-D948-A98F-99B563600B5A}" dt="2024-03-02T16:37:46.534" v="2396" actId="9405"/>
          <ac:inkMkLst>
            <pc:docMk/>
            <pc:sldMk cId="3011768619" sldId="277"/>
            <ac:inkMk id="14" creationId="{9CFC4F8D-968B-6C7C-D3BB-764D19277B5F}"/>
          </ac:inkMkLst>
        </pc:inkChg>
        <pc:inkChg chg="add del">
          <ac:chgData name="Amy Wallington" userId="de330788-4f4c-4c8f-9b40-a54e34da7ec0" providerId="ADAL" clId="{B584E612-D555-D948-A98F-99B563600B5A}" dt="2024-03-02T16:37:46.304" v="2395" actId="9405"/>
          <ac:inkMkLst>
            <pc:docMk/>
            <pc:sldMk cId="3011768619" sldId="277"/>
            <ac:inkMk id="15" creationId="{2EAEAE1C-36FA-A809-C803-6F63233A1401}"/>
          </ac:inkMkLst>
        </pc:inkChg>
        <pc:inkChg chg="add del">
          <ac:chgData name="Amy Wallington" userId="de330788-4f4c-4c8f-9b40-a54e34da7ec0" providerId="ADAL" clId="{B584E612-D555-D948-A98F-99B563600B5A}" dt="2024-03-02T16:37:45.959" v="2394" actId="9405"/>
          <ac:inkMkLst>
            <pc:docMk/>
            <pc:sldMk cId="3011768619" sldId="277"/>
            <ac:inkMk id="16" creationId="{C2D6233B-B706-F88A-F86C-CFF5F5F68E39}"/>
          </ac:inkMkLst>
        </pc:inkChg>
        <pc:inkChg chg="add del">
          <ac:chgData name="Amy Wallington" userId="de330788-4f4c-4c8f-9b40-a54e34da7ec0" providerId="ADAL" clId="{B584E612-D555-D948-A98F-99B563600B5A}" dt="2024-03-02T16:37:45.573" v="2393" actId="9405"/>
          <ac:inkMkLst>
            <pc:docMk/>
            <pc:sldMk cId="3011768619" sldId="277"/>
            <ac:inkMk id="17" creationId="{DBB2F4D4-0534-9B63-AE4A-5DA880F997F7}"/>
          </ac:inkMkLst>
        </pc:inkChg>
        <pc:inkChg chg="add del">
          <ac:chgData name="Amy Wallington" userId="de330788-4f4c-4c8f-9b40-a54e34da7ec0" providerId="ADAL" clId="{B584E612-D555-D948-A98F-99B563600B5A}" dt="2024-03-02T16:37:45.225" v="2392" actId="9405"/>
          <ac:inkMkLst>
            <pc:docMk/>
            <pc:sldMk cId="3011768619" sldId="277"/>
            <ac:inkMk id="18" creationId="{271A3CF3-982E-18AC-C3D9-EE536A26F410}"/>
          </ac:inkMkLst>
        </pc:inkChg>
        <pc:inkChg chg="add del">
          <ac:chgData name="Amy Wallington" userId="de330788-4f4c-4c8f-9b40-a54e34da7ec0" providerId="ADAL" clId="{B584E612-D555-D948-A98F-99B563600B5A}" dt="2024-03-02T16:37:44.977" v="2391" actId="9405"/>
          <ac:inkMkLst>
            <pc:docMk/>
            <pc:sldMk cId="3011768619" sldId="277"/>
            <ac:inkMk id="19" creationId="{4FB68ACB-A806-5772-2F64-2F5607BF0C34}"/>
          </ac:inkMkLst>
        </pc:inkChg>
        <pc:inkChg chg="add del">
          <ac:chgData name="Amy Wallington" userId="de330788-4f4c-4c8f-9b40-a54e34da7ec0" providerId="ADAL" clId="{B584E612-D555-D948-A98F-99B563600B5A}" dt="2024-03-02T16:37:44.625" v="2390" actId="9405"/>
          <ac:inkMkLst>
            <pc:docMk/>
            <pc:sldMk cId="3011768619" sldId="277"/>
            <ac:inkMk id="20" creationId="{E40EE01A-6869-C763-6AED-A479946E5775}"/>
          </ac:inkMkLst>
        </pc:inkChg>
        <pc:inkChg chg="add del">
          <ac:chgData name="Amy Wallington" userId="de330788-4f4c-4c8f-9b40-a54e34da7ec0" providerId="ADAL" clId="{B584E612-D555-D948-A98F-99B563600B5A}" dt="2024-03-02T16:37:44.184" v="2389" actId="9405"/>
          <ac:inkMkLst>
            <pc:docMk/>
            <pc:sldMk cId="3011768619" sldId="277"/>
            <ac:inkMk id="21" creationId="{DEA7506D-B4E0-FE28-2245-0FE34075BE60}"/>
          </ac:inkMkLst>
        </pc:inkChg>
        <pc:inkChg chg="add del mod">
          <ac:chgData name="Amy Wallington" userId="de330788-4f4c-4c8f-9b40-a54e34da7ec0" providerId="ADAL" clId="{B584E612-D555-D948-A98F-99B563600B5A}" dt="2024-03-09T16:27:57.903" v="8901" actId="1076"/>
          <ac:inkMkLst>
            <pc:docMk/>
            <pc:sldMk cId="3011768619" sldId="277"/>
            <ac:inkMk id="22" creationId="{D55EC301-DC5D-0852-4092-E1F6707322A6}"/>
          </ac:inkMkLst>
        </pc:inkChg>
        <pc:inkChg chg="add mod">
          <ac:chgData name="Amy Wallington" userId="de330788-4f4c-4c8f-9b40-a54e34da7ec0" providerId="ADAL" clId="{B584E612-D555-D948-A98F-99B563600B5A}" dt="2024-03-09T16:28:07.693" v="8905" actId="1076"/>
          <ac:inkMkLst>
            <pc:docMk/>
            <pc:sldMk cId="3011768619" sldId="277"/>
            <ac:inkMk id="23" creationId="{970416D8-C2F8-F187-778E-E55FBFD45528}"/>
          </ac:inkMkLst>
        </pc:inkChg>
        <pc:inkChg chg="add mod">
          <ac:chgData name="Amy Wallington" userId="de330788-4f4c-4c8f-9b40-a54e34da7ec0" providerId="ADAL" clId="{B584E612-D555-D948-A98F-99B563600B5A}" dt="2024-03-09T16:28:05.406" v="8904" actId="1076"/>
          <ac:inkMkLst>
            <pc:docMk/>
            <pc:sldMk cId="3011768619" sldId="277"/>
            <ac:inkMk id="24" creationId="{73479587-C3A3-4B1F-11A6-7C61096C6BFF}"/>
          </ac:inkMkLst>
        </pc:inkChg>
        <pc:inkChg chg="add mod">
          <ac:chgData name="Amy Wallington" userId="de330788-4f4c-4c8f-9b40-a54e34da7ec0" providerId="ADAL" clId="{B584E612-D555-D948-A98F-99B563600B5A}" dt="2024-03-09T16:28:02.689" v="8903" actId="1076"/>
          <ac:inkMkLst>
            <pc:docMk/>
            <pc:sldMk cId="3011768619" sldId="277"/>
            <ac:inkMk id="25" creationId="{4DED02C7-DDB6-869F-608A-0544297885A6}"/>
          </ac:inkMkLst>
        </pc:inkChg>
        <pc:inkChg chg="add mod">
          <ac:chgData name="Amy Wallington" userId="de330788-4f4c-4c8f-9b40-a54e34da7ec0" providerId="ADAL" clId="{B584E612-D555-D948-A98F-99B563600B5A}" dt="2024-03-09T16:28:49.791" v="8917" actId="14100"/>
          <ac:inkMkLst>
            <pc:docMk/>
            <pc:sldMk cId="3011768619" sldId="277"/>
            <ac:inkMk id="26" creationId="{B4CCD51A-B8A3-D3D5-F492-00F321995906}"/>
          </ac:inkMkLst>
        </pc:inkChg>
        <pc:inkChg chg="add mod">
          <ac:chgData name="Amy Wallington" userId="de330788-4f4c-4c8f-9b40-a54e34da7ec0" providerId="ADAL" clId="{B584E612-D555-D948-A98F-99B563600B5A}" dt="2024-03-09T16:28:20.617" v="8916" actId="1036"/>
          <ac:inkMkLst>
            <pc:docMk/>
            <pc:sldMk cId="3011768619" sldId="277"/>
            <ac:inkMk id="27" creationId="{C8C15768-8F2A-840D-04AB-90ED132BEC3D}"/>
          </ac:inkMkLst>
        </pc:inkChg>
        <pc:inkChg chg="add mod">
          <ac:chgData name="Amy Wallington" userId="de330788-4f4c-4c8f-9b40-a54e34da7ec0" providerId="ADAL" clId="{B584E612-D555-D948-A98F-99B563600B5A}" dt="2024-03-09T16:27:10.767" v="8893" actId="1076"/>
          <ac:inkMkLst>
            <pc:docMk/>
            <pc:sldMk cId="3011768619" sldId="277"/>
            <ac:inkMk id="28" creationId="{424E2B6C-F047-92CE-AAEC-B3B7B73EDAEC}"/>
          </ac:inkMkLst>
        </pc:inkChg>
        <pc:inkChg chg="add mod">
          <ac:chgData name="Amy Wallington" userId="de330788-4f4c-4c8f-9b40-a54e34da7ec0" providerId="ADAL" clId="{B584E612-D555-D948-A98F-99B563600B5A}" dt="2024-03-09T16:27:14.814" v="8896" actId="1035"/>
          <ac:inkMkLst>
            <pc:docMk/>
            <pc:sldMk cId="3011768619" sldId="277"/>
            <ac:inkMk id="29" creationId="{711369A7-60A0-4141-8B78-E5D06A04384C}"/>
          </ac:inkMkLst>
        </pc:inkChg>
      </pc:sldChg>
      <pc:sldChg chg="addSp delSp modSp new mod ord setBg modNotesTx">
        <pc:chgData name="Amy Wallington" userId="de330788-4f4c-4c8f-9b40-a54e34da7ec0" providerId="ADAL" clId="{B584E612-D555-D948-A98F-99B563600B5A}" dt="2024-03-09T16:47:34.553" v="9374" actId="207"/>
        <pc:sldMkLst>
          <pc:docMk/>
          <pc:sldMk cId="2102901131" sldId="278"/>
        </pc:sldMkLst>
        <pc:spChg chg="mod">
          <ac:chgData name="Amy Wallington" userId="de330788-4f4c-4c8f-9b40-a54e34da7ec0" providerId="ADAL" clId="{B584E612-D555-D948-A98F-99B563600B5A}" dt="2024-03-09T16:46:58.538" v="9336" actId="166"/>
          <ac:spMkLst>
            <pc:docMk/>
            <pc:sldMk cId="2102901131" sldId="278"/>
            <ac:spMk id="2" creationId="{4CC39FE4-FC44-7F01-42B5-59E582072561}"/>
          </ac:spMkLst>
        </pc:spChg>
        <pc:spChg chg="del">
          <ac:chgData name="Amy Wallington" userId="de330788-4f4c-4c8f-9b40-a54e34da7ec0" providerId="ADAL" clId="{B584E612-D555-D948-A98F-99B563600B5A}" dt="2024-03-02T17:12:56.929" v="3069" actId="26606"/>
          <ac:spMkLst>
            <pc:docMk/>
            <pc:sldMk cId="2102901131" sldId="278"/>
            <ac:spMk id="3" creationId="{8C7DD949-D98B-D9E4-48BC-37EACEF50352}"/>
          </ac:spMkLst>
        </pc:spChg>
        <pc:spChg chg="add mod">
          <ac:chgData name="Amy Wallington" userId="de330788-4f4c-4c8f-9b40-a54e34da7ec0" providerId="ADAL" clId="{B584E612-D555-D948-A98F-99B563600B5A}" dt="2024-03-09T16:46:24.654" v="9329" actId="1076"/>
          <ac:spMkLst>
            <pc:docMk/>
            <pc:sldMk cId="2102901131" sldId="278"/>
            <ac:spMk id="6" creationId="{E5107ED0-5249-CF85-FCF0-A186270BA469}"/>
          </ac:spMkLst>
        </pc:spChg>
        <pc:spChg chg="add mod">
          <ac:chgData name="Amy Wallington" userId="de330788-4f4c-4c8f-9b40-a54e34da7ec0" providerId="ADAL" clId="{B584E612-D555-D948-A98F-99B563600B5A}" dt="2024-03-09T16:47:34.553" v="9374" actId="207"/>
          <ac:spMkLst>
            <pc:docMk/>
            <pc:sldMk cId="2102901131" sldId="278"/>
            <ac:spMk id="8" creationId="{8859E498-6CE8-8150-4D22-DE7393B7E354}"/>
          </ac:spMkLst>
        </pc:spChg>
        <pc:spChg chg="add">
          <ac:chgData name="Amy Wallington" userId="de330788-4f4c-4c8f-9b40-a54e34da7ec0" providerId="ADAL" clId="{B584E612-D555-D948-A98F-99B563600B5A}" dt="2024-03-02T17:12:56.929" v="3069" actId="26606"/>
          <ac:spMkLst>
            <pc:docMk/>
            <pc:sldMk cId="2102901131" sldId="278"/>
            <ac:spMk id="9" creationId="{8D06CE56-3881-4ADA-8CEF-D18B02C242A3}"/>
          </ac:spMkLst>
        </pc:spChg>
        <pc:spChg chg="add">
          <ac:chgData name="Amy Wallington" userId="de330788-4f4c-4c8f-9b40-a54e34da7ec0" providerId="ADAL" clId="{B584E612-D555-D948-A98F-99B563600B5A}" dt="2024-03-02T17:12:56.929" v="3069" actId="26606"/>
          <ac:spMkLst>
            <pc:docMk/>
            <pc:sldMk cId="2102901131" sldId="278"/>
            <ac:spMk id="11" creationId="{79F3C543-62EC-4433-9C93-A2CD8764E9B4}"/>
          </ac:spMkLst>
        </pc:spChg>
        <pc:spChg chg="add">
          <ac:chgData name="Amy Wallington" userId="de330788-4f4c-4c8f-9b40-a54e34da7ec0" providerId="ADAL" clId="{B584E612-D555-D948-A98F-99B563600B5A}" dt="2024-03-02T17:12:56.929" v="3069" actId="26606"/>
          <ac:spMkLst>
            <pc:docMk/>
            <pc:sldMk cId="2102901131" sldId="278"/>
            <ac:spMk id="13" creationId="{5DCB5928-DC7D-4612-9922-441966E15627}"/>
          </ac:spMkLst>
        </pc:spChg>
        <pc:spChg chg="add">
          <ac:chgData name="Amy Wallington" userId="de330788-4f4c-4c8f-9b40-a54e34da7ec0" providerId="ADAL" clId="{B584E612-D555-D948-A98F-99B563600B5A}" dt="2024-03-02T17:12:56.929" v="3069" actId="26606"/>
          <ac:spMkLst>
            <pc:docMk/>
            <pc:sldMk cId="2102901131" sldId="278"/>
            <ac:spMk id="15" creationId="{682C1161-1736-45EC-99B7-33F3CAE9D517}"/>
          </ac:spMkLst>
        </pc:spChg>
        <pc:spChg chg="add">
          <ac:chgData name="Amy Wallington" userId="de330788-4f4c-4c8f-9b40-a54e34da7ec0" providerId="ADAL" clId="{B584E612-D555-D948-A98F-99B563600B5A}" dt="2024-03-02T17:12:56.929" v="3069" actId="26606"/>
          <ac:spMkLst>
            <pc:docMk/>
            <pc:sldMk cId="2102901131" sldId="278"/>
            <ac:spMk id="17" creationId="{84D4DDB8-B68F-45B0-9F62-C4279996F672}"/>
          </ac:spMkLst>
        </pc:spChg>
        <pc:spChg chg="add">
          <ac:chgData name="Amy Wallington" userId="de330788-4f4c-4c8f-9b40-a54e34da7ec0" providerId="ADAL" clId="{B584E612-D555-D948-A98F-99B563600B5A}" dt="2024-03-02T17:12:56.929" v="3069" actId="26606"/>
          <ac:spMkLst>
            <pc:docMk/>
            <pc:sldMk cId="2102901131" sldId="278"/>
            <ac:spMk id="19" creationId="{AF2F604E-43BE-4DC3-B983-E071523364F8}"/>
          </ac:spMkLst>
        </pc:spChg>
        <pc:spChg chg="add">
          <ac:chgData name="Amy Wallington" userId="de330788-4f4c-4c8f-9b40-a54e34da7ec0" providerId="ADAL" clId="{B584E612-D555-D948-A98F-99B563600B5A}" dt="2024-03-02T17:12:56.929" v="3069" actId="26606"/>
          <ac:spMkLst>
            <pc:docMk/>
            <pc:sldMk cId="2102901131" sldId="278"/>
            <ac:spMk id="21" creationId="{08C9B587-E65E-4B52-B37C-ABEBB6E87928}"/>
          </ac:spMkLst>
        </pc:spChg>
        <pc:picChg chg="add mod modCrop">
          <ac:chgData name="Amy Wallington" userId="de330788-4f4c-4c8f-9b40-a54e34da7ec0" providerId="ADAL" clId="{B584E612-D555-D948-A98F-99B563600B5A}" dt="2024-03-09T16:46:31.774" v="9331" actId="1076"/>
          <ac:picMkLst>
            <pc:docMk/>
            <pc:sldMk cId="2102901131" sldId="278"/>
            <ac:picMk id="4" creationId="{7E50471C-0DEC-69FA-0C23-727397453D14}"/>
          </ac:picMkLst>
        </pc:picChg>
        <pc:picChg chg="add mod modCrop">
          <ac:chgData name="Amy Wallington" userId="de330788-4f4c-4c8f-9b40-a54e34da7ec0" providerId="ADAL" clId="{B584E612-D555-D948-A98F-99B563600B5A}" dt="2024-03-09T16:46:29.708" v="9330" actId="1076"/>
          <ac:picMkLst>
            <pc:docMk/>
            <pc:sldMk cId="2102901131" sldId="278"/>
            <ac:picMk id="5" creationId="{EBC424DD-6B0B-876F-E59D-D98139A87E47}"/>
          </ac:picMkLst>
        </pc:picChg>
        <pc:picChg chg="add mod modCrop">
          <ac:chgData name="Amy Wallington" userId="de330788-4f4c-4c8f-9b40-a54e34da7ec0" providerId="ADAL" clId="{B584E612-D555-D948-A98F-99B563600B5A}" dt="2024-03-02T17:24:08.104" v="3518" actId="732"/>
          <ac:picMkLst>
            <pc:docMk/>
            <pc:sldMk cId="2102901131" sldId="278"/>
            <ac:picMk id="7" creationId="{067E4DCF-9B61-5D55-7B0F-77641340C982}"/>
          </ac:picMkLst>
        </pc:picChg>
      </pc:sldChg>
      <pc:sldChg chg="addSp delSp modSp new mod ord modAnim modNotesTx">
        <pc:chgData name="Amy Wallington" userId="de330788-4f4c-4c8f-9b40-a54e34da7ec0" providerId="ADAL" clId="{B584E612-D555-D948-A98F-99B563600B5A}" dt="2024-03-04T23:30:37.312" v="7893" actId="1076"/>
        <pc:sldMkLst>
          <pc:docMk/>
          <pc:sldMk cId="837803710" sldId="279"/>
        </pc:sldMkLst>
        <pc:spChg chg="mod">
          <ac:chgData name="Amy Wallington" userId="de330788-4f4c-4c8f-9b40-a54e34da7ec0" providerId="ADAL" clId="{B584E612-D555-D948-A98F-99B563600B5A}" dt="2024-03-04T14:54:19.438" v="4062" actId="20577"/>
          <ac:spMkLst>
            <pc:docMk/>
            <pc:sldMk cId="837803710" sldId="279"/>
            <ac:spMk id="2" creationId="{2E7214C9-235C-15E6-9127-61D27A96B1FA}"/>
          </ac:spMkLst>
        </pc:spChg>
        <pc:spChg chg="del">
          <ac:chgData name="Amy Wallington" userId="de330788-4f4c-4c8f-9b40-a54e34da7ec0" providerId="ADAL" clId="{B584E612-D555-D948-A98F-99B563600B5A}" dt="2024-03-04T14:05:28.771" v="3589" actId="478"/>
          <ac:spMkLst>
            <pc:docMk/>
            <pc:sldMk cId="837803710" sldId="279"/>
            <ac:spMk id="3" creationId="{9421BB79-40DF-7F97-09F8-96F05B1D499E}"/>
          </ac:spMkLst>
        </pc:spChg>
        <pc:spChg chg="add mod">
          <ac:chgData name="Amy Wallington" userId="de330788-4f4c-4c8f-9b40-a54e34da7ec0" providerId="ADAL" clId="{B584E612-D555-D948-A98F-99B563600B5A}" dt="2024-03-04T15:22:44.992" v="5390" actId="1076"/>
          <ac:spMkLst>
            <pc:docMk/>
            <pc:sldMk cId="837803710" sldId="279"/>
            <ac:spMk id="4" creationId="{40EF34F4-EB3B-8C5D-B08F-5D3CB98C9F53}"/>
          </ac:spMkLst>
        </pc:spChg>
        <pc:spChg chg="add mod">
          <ac:chgData name="Amy Wallington" userId="de330788-4f4c-4c8f-9b40-a54e34da7ec0" providerId="ADAL" clId="{B584E612-D555-D948-A98F-99B563600B5A}" dt="2024-03-04T23:30:37.312" v="7893" actId="1076"/>
          <ac:spMkLst>
            <pc:docMk/>
            <pc:sldMk cId="837803710" sldId="279"/>
            <ac:spMk id="5" creationId="{08EFECCC-28FB-DF47-B15C-24BF2CEB17A0}"/>
          </ac:spMkLst>
        </pc:spChg>
        <pc:spChg chg="add del mod">
          <ac:chgData name="Amy Wallington" userId="de330788-4f4c-4c8f-9b40-a54e34da7ec0" providerId="ADAL" clId="{B584E612-D555-D948-A98F-99B563600B5A}" dt="2024-03-04T14:23:49.573" v="3628" actId="478"/>
          <ac:spMkLst>
            <pc:docMk/>
            <pc:sldMk cId="837803710" sldId="279"/>
            <ac:spMk id="6" creationId="{E85A2A26-142D-F089-08A5-EF3AF6F4A599}"/>
          </ac:spMkLst>
        </pc:spChg>
        <pc:spChg chg="add mod">
          <ac:chgData name="Amy Wallington" userId="de330788-4f4c-4c8f-9b40-a54e34da7ec0" providerId="ADAL" clId="{B584E612-D555-D948-A98F-99B563600B5A}" dt="2024-03-04T23:30:35.711" v="7892" actId="1076"/>
          <ac:spMkLst>
            <pc:docMk/>
            <pc:sldMk cId="837803710" sldId="279"/>
            <ac:spMk id="7" creationId="{AF58071B-BA38-25DD-E60A-EF17870ABECD}"/>
          </ac:spMkLst>
        </pc:spChg>
        <pc:spChg chg="add del">
          <ac:chgData name="Amy Wallington" userId="de330788-4f4c-4c8f-9b40-a54e34da7ec0" providerId="ADAL" clId="{B584E612-D555-D948-A98F-99B563600B5A}" dt="2024-03-04T14:22:27.017" v="3604" actId="478"/>
          <ac:spMkLst>
            <pc:docMk/>
            <pc:sldMk cId="837803710" sldId="279"/>
            <ac:spMk id="9" creationId="{92B56EC9-9275-A140-C57B-E276511D70D9}"/>
          </ac:spMkLst>
        </pc:spChg>
        <pc:spChg chg="add mod">
          <ac:chgData name="Amy Wallington" userId="de330788-4f4c-4c8f-9b40-a54e34da7ec0" providerId="ADAL" clId="{B584E612-D555-D948-A98F-99B563600B5A}" dt="2024-03-04T15:13:48.842" v="4831" actId="1076"/>
          <ac:spMkLst>
            <pc:docMk/>
            <pc:sldMk cId="837803710" sldId="279"/>
            <ac:spMk id="10" creationId="{EA6E8CDC-997C-9C94-48B9-6162D84F9D72}"/>
          </ac:spMkLst>
        </pc:spChg>
        <pc:spChg chg="add mod">
          <ac:chgData name="Amy Wallington" userId="de330788-4f4c-4c8f-9b40-a54e34da7ec0" providerId="ADAL" clId="{B584E612-D555-D948-A98F-99B563600B5A}" dt="2024-03-04T15:22:48.145" v="5391" actId="1076"/>
          <ac:spMkLst>
            <pc:docMk/>
            <pc:sldMk cId="837803710" sldId="279"/>
            <ac:spMk id="11" creationId="{DFCD0239-97A7-60E9-9BC8-3538436B1FA3}"/>
          </ac:spMkLst>
        </pc:spChg>
        <pc:spChg chg="add mod">
          <ac:chgData name="Amy Wallington" userId="de330788-4f4c-4c8f-9b40-a54e34da7ec0" providerId="ADAL" clId="{B584E612-D555-D948-A98F-99B563600B5A}" dt="2024-03-04T15:19:16.058" v="5387" actId="1076"/>
          <ac:spMkLst>
            <pc:docMk/>
            <pc:sldMk cId="837803710" sldId="279"/>
            <ac:spMk id="12" creationId="{91E2050A-B91C-010C-15E1-336D571DC876}"/>
          </ac:spMkLst>
        </pc:spChg>
        <pc:spChg chg="add mod">
          <ac:chgData name="Amy Wallington" userId="de330788-4f4c-4c8f-9b40-a54e34da7ec0" providerId="ADAL" clId="{B584E612-D555-D948-A98F-99B563600B5A}" dt="2024-03-04T14:26:16.947" v="3788" actId="1076"/>
          <ac:spMkLst>
            <pc:docMk/>
            <pc:sldMk cId="837803710" sldId="279"/>
            <ac:spMk id="16" creationId="{E06791C7-BEC1-2F41-2EC6-E884C30DE34E}"/>
          </ac:spMkLst>
        </pc:spChg>
        <pc:spChg chg="add mod">
          <ac:chgData name="Amy Wallington" userId="de330788-4f4c-4c8f-9b40-a54e34da7ec0" providerId="ADAL" clId="{B584E612-D555-D948-A98F-99B563600B5A}" dt="2024-03-04T14:32:03.301" v="3844" actId="1076"/>
          <ac:spMkLst>
            <pc:docMk/>
            <pc:sldMk cId="837803710" sldId="279"/>
            <ac:spMk id="17" creationId="{CCB5989D-B0BA-AA24-D29B-6D3DF01BC8EE}"/>
          </ac:spMkLst>
        </pc:spChg>
        <pc:graphicFrameChg chg="add del mod">
          <ac:chgData name="Amy Wallington" userId="de330788-4f4c-4c8f-9b40-a54e34da7ec0" providerId="ADAL" clId="{B584E612-D555-D948-A98F-99B563600B5A}" dt="2024-03-04T14:24:25.933" v="3634" actId="478"/>
          <ac:graphicFrameMkLst>
            <pc:docMk/>
            <pc:sldMk cId="837803710" sldId="279"/>
            <ac:graphicFrameMk id="13" creationId="{A16F461B-0121-1A91-8A61-D175477A346B}"/>
          </ac:graphicFrameMkLst>
        </pc:graphicFrameChg>
        <pc:graphicFrameChg chg="add del mod">
          <ac:chgData name="Amy Wallington" userId="de330788-4f4c-4c8f-9b40-a54e34da7ec0" providerId="ADAL" clId="{B584E612-D555-D948-A98F-99B563600B5A}" dt="2024-03-04T14:24:30.571" v="3637" actId="478"/>
          <ac:graphicFrameMkLst>
            <pc:docMk/>
            <pc:sldMk cId="837803710" sldId="279"/>
            <ac:graphicFrameMk id="14" creationId="{C2BFDD0F-C711-2C61-F458-248823733453}"/>
          </ac:graphicFrameMkLst>
        </pc:graphicFrameChg>
        <pc:graphicFrameChg chg="add del mod">
          <ac:chgData name="Amy Wallington" userId="de330788-4f4c-4c8f-9b40-a54e34da7ec0" providerId="ADAL" clId="{B584E612-D555-D948-A98F-99B563600B5A}" dt="2024-03-04T14:25:05.319" v="3711" actId="478"/>
          <ac:graphicFrameMkLst>
            <pc:docMk/>
            <pc:sldMk cId="837803710" sldId="279"/>
            <ac:graphicFrameMk id="15" creationId="{73DCE575-254B-F370-4CB0-1005808343FF}"/>
          </ac:graphicFrameMkLst>
        </pc:graphicFrameChg>
        <pc:picChg chg="add mod">
          <ac:chgData name="Amy Wallington" userId="de330788-4f4c-4c8f-9b40-a54e34da7ec0" providerId="ADAL" clId="{B584E612-D555-D948-A98F-99B563600B5A}" dt="2024-03-04T23:30:32.096" v="7891" actId="1076"/>
          <ac:picMkLst>
            <pc:docMk/>
            <pc:sldMk cId="837803710" sldId="279"/>
            <ac:picMk id="18" creationId="{E1E22D42-3D30-B7A1-8E5B-D7AA05F68275}"/>
          </ac:picMkLst>
        </pc:picChg>
      </pc:sldChg>
      <pc:sldChg chg="addSp delSp modSp add mod ord modAnim modNotesTx">
        <pc:chgData name="Amy Wallington" userId="de330788-4f4c-4c8f-9b40-a54e34da7ec0" providerId="ADAL" clId="{B584E612-D555-D948-A98F-99B563600B5A}" dt="2024-03-09T16:55:58.420" v="9600" actId="14100"/>
        <pc:sldMkLst>
          <pc:docMk/>
          <pc:sldMk cId="2246101403" sldId="280"/>
        </pc:sldMkLst>
        <pc:spChg chg="mod">
          <ac:chgData name="Amy Wallington" userId="de330788-4f4c-4c8f-9b40-a54e34da7ec0" providerId="ADAL" clId="{B584E612-D555-D948-A98F-99B563600B5A}" dt="2024-03-04T14:56:53.653" v="4084" actId="20577"/>
          <ac:spMkLst>
            <pc:docMk/>
            <pc:sldMk cId="2246101403" sldId="280"/>
            <ac:spMk id="2" creationId="{4AF24491-052E-F3DB-B92B-2ACDCEBEAF32}"/>
          </ac:spMkLst>
        </pc:spChg>
        <pc:spChg chg="mod">
          <ac:chgData name="Amy Wallington" userId="de330788-4f4c-4c8f-9b40-a54e34da7ec0" providerId="ADAL" clId="{B584E612-D555-D948-A98F-99B563600B5A}" dt="2024-03-04T15:00:05.522" v="4120" actId="1076"/>
          <ac:spMkLst>
            <pc:docMk/>
            <pc:sldMk cId="2246101403" sldId="280"/>
            <ac:spMk id="4" creationId="{4A724F79-7D2A-C59A-8E22-71B7CB343E52}"/>
          </ac:spMkLst>
        </pc:spChg>
        <pc:spChg chg="mod">
          <ac:chgData name="Amy Wallington" userId="de330788-4f4c-4c8f-9b40-a54e34da7ec0" providerId="ADAL" clId="{B584E612-D555-D948-A98F-99B563600B5A}" dt="2024-03-09T16:41:01.805" v="9296" actId="1076"/>
          <ac:spMkLst>
            <pc:docMk/>
            <pc:sldMk cId="2246101403" sldId="280"/>
            <ac:spMk id="5" creationId="{AAF7863A-7E6B-4A87-06BD-76AAD253E07F}"/>
          </ac:spMkLst>
        </pc:spChg>
        <pc:spChg chg="add mod">
          <ac:chgData name="Amy Wallington" userId="de330788-4f4c-4c8f-9b40-a54e34da7ec0" providerId="ADAL" clId="{B584E612-D555-D948-A98F-99B563600B5A}" dt="2024-03-09T16:41:14.353" v="9297" actId="1076"/>
          <ac:spMkLst>
            <pc:docMk/>
            <pc:sldMk cId="2246101403" sldId="280"/>
            <ac:spMk id="6" creationId="{D820A879-20DC-651A-C516-31E5E1FEE126}"/>
          </ac:spMkLst>
        </pc:spChg>
        <pc:spChg chg="del mod">
          <ac:chgData name="Amy Wallington" userId="de330788-4f4c-4c8f-9b40-a54e34da7ec0" providerId="ADAL" clId="{B584E612-D555-D948-A98F-99B563600B5A}" dt="2024-03-04T14:58:58.862" v="4100" actId="478"/>
          <ac:spMkLst>
            <pc:docMk/>
            <pc:sldMk cId="2246101403" sldId="280"/>
            <ac:spMk id="7" creationId="{322A2489-E08E-7550-EE8A-E9EF32698387}"/>
          </ac:spMkLst>
        </pc:spChg>
        <pc:spChg chg="mod">
          <ac:chgData name="Amy Wallington" userId="de330788-4f4c-4c8f-9b40-a54e34da7ec0" providerId="ADAL" clId="{B584E612-D555-D948-A98F-99B563600B5A}" dt="2024-03-04T15:00:57.535" v="4130" actId="1076"/>
          <ac:spMkLst>
            <pc:docMk/>
            <pc:sldMk cId="2246101403" sldId="280"/>
            <ac:spMk id="10" creationId="{16E70961-C12C-F738-7069-33636AF16D55}"/>
          </ac:spMkLst>
        </pc:spChg>
        <pc:spChg chg="mod">
          <ac:chgData name="Amy Wallington" userId="de330788-4f4c-4c8f-9b40-a54e34da7ec0" providerId="ADAL" clId="{B584E612-D555-D948-A98F-99B563600B5A}" dt="2024-03-09T16:55:58.420" v="9600" actId="14100"/>
          <ac:spMkLst>
            <pc:docMk/>
            <pc:sldMk cId="2246101403" sldId="280"/>
            <ac:spMk id="11" creationId="{1F225D33-7C89-A92E-71E3-67D6BFB828BD}"/>
          </ac:spMkLst>
        </pc:spChg>
        <pc:spChg chg="del mod">
          <ac:chgData name="Amy Wallington" userId="de330788-4f4c-4c8f-9b40-a54e34da7ec0" providerId="ADAL" clId="{B584E612-D555-D948-A98F-99B563600B5A}" dt="2024-03-04T14:54:05.336" v="4039" actId="478"/>
          <ac:spMkLst>
            <pc:docMk/>
            <pc:sldMk cId="2246101403" sldId="280"/>
            <ac:spMk id="12" creationId="{F28E23CA-0A4F-B5F6-1BC6-203639554032}"/>
          </ac:spMkLst>
        </pc:spChg>
        <pc:spChg chg="mod">
          <ac:chgData name="Amy Wallington" userId="de330788-4f4c-4c8f-9b40-a54e34da7ec0" providerId="ADAL" clId="{B584E612-D555-D948-A98F-99B563600B5A}" dt="2024-03-04T15:00:01.156" v="4119" actId="1076"/>
          <ac:spMkLst>
            <pc:docMk/>
            <pc:sldMk cId="2246101403" sldId="280"/>
            <ac:spMk id="16" creationId="{07D58CD5-B49E-DCB1-05D1-6383FF14DFAD}"/>
          </ac:spMkLst>
        </pc:spChg>
        <pc:spChg chg="mod">
          <ac:chgData name="Amy Wallington" userId="de330788-4f4c-4c8f-9b40-a54e34da7ec0" providerId="ADAL" clId="{B584E612-D555-D948-A98F-99B563600B5A}" dt="2024-03-04T15:10:28.164" v="4814" actId="1076"/>
          <ac:spMkLst>
            <pc:docMk/>
            <pc:sldMk cId="2246101403" sldId="280"/>
            <ac:spMk id="17" creationId="{D2F1BEF3-7642-9DF0-F232-E648DDFE82E8}"/>
          </ac:spMkLst>
        </pc:spChg>
        <pc:graphicFrameChg chg="add del mod">
          <ac:chgData name="Amy Wallington" userId="de330788-4f4c-4c8f-9b40-a54e34da7ec0" providerId="ADAL" clId="{B584E612-D555-D948-A98F-99B563600B5A}" dt="2024-03-04T14:37:01.059" v="3936" actId="478"/>
          <ac:graphicFrameMkLst>
            <pc:docMk/>
            <pc:sldMk cId="2246101403" sldId="280"/>
            <ac:graphicFrameMk id="3" creationId="{EC08F337-FCF0-9D87-AF24-6393C1C56D6C}"/>
          </ac:graphicFrameMkLst>
        </pc:graphicFrameChg>
        <pc:picChg chg="add mod">
          <ac:chgData name="Amy Wallington" userId="de330788-4f4c-4c8f-9b40-a54e34da7ec0" providerId="ADAL" clId="{B584E612-D555-D948-A98F-99B563600B5A}" dt="2024-03-04T23:30:17.694" v="7889" actId="1038"/>
          <ac:picMkLst>
            <pc:docMk/>
            <pc:sldMk cId="2246101403" sldId="280"/>
            <ac:picMk id="8" creationId="{E46C25D7-10A3-F7C9-7870-BAED6ABB1C09}"/>
          </ac:picMkLst>
        </pc:picChg>
      </pc:sldChg>
      <pc:sldChg chg="addSp modSp new del mod ord modAnim modNotesTx">
        <pc:chgData name="Amy Wallington" userId="de330788-4f4c-4c8f-9b40-a54e34da7ec0" providerId="ADAL" clId="{B584E612-D555-D948-A98F-99B563600B5A}" dt="2024-03-09T17:18:56.273" v="9758" actId="2696"/>
        <pc:sldMkLst>
          <pc:docMk/>
          <pc:sldMk cId="452219291" sldId="281"/>
        </pc:sldMkLst>
        <pc:spChg chg="mod">
          <ac:chgData name="Amy Wallington" userId="de330788-4f4c-4c8f-9b40-a54e34da7ec0" providerId="ADAL" clId="{B584E612-D555-D948-A98F-99B563600B5A}" dt="2024-03-04T19:54:43.573" v="5449" actId="20577"/>
          <ac:spMkLst>
            <pc:docMk/>
            <pc:sldMk cId="452219291" sldId="281"/>
            <ac:spMk id="2" creationId="{4D224E4B-D8C1-0101-5511-B60E2762337B}"/>
          </ac:spMkLst>
        </pc:spChg>
        <pc:spChg chg="mod">
          <ac:chgData name="Amy Wallington" userId="de330788-4f4c-4c8f-9b40-a54e34da7ec0" providerId="ADAL" clId="{B584E612-D555-D948-A98F-99B563600B5A}" dt="2024-03-09T16:43:52.346" v="9314" actId="20577"/>
          <ac:spMkLst>
            <pc:docMk/>
            <pc:sldMk cId="452219291" sldId="281"/>
            <ac:spMk id="3" creationId="{B909BD46-10CF-9B2F-64CE-7951F6AF2D59}"/>
          </ac:spMkLst>
        </pc:spChg>
        <pc:spChg chg="add mod">
          <ac:chgData name="Amy Wallington" userId="de330788-4f4c-4c8f-9b40-a54e34da7ec0" providerId="ADAL" clId="{B584E612-D555-D948-A98F-99B563600B5A}" dt="2024-03-04T20:02:03.723" v="5476"/>
          <ac:spMkLst>
            <pc:docMk/>
            <pc:sldMk cId="452219291" sldId="281"/>
            <ac:spMk id="5" creationId="{338E6162-DDE9-6C60-1D6E-D69432133C71}"/>
          </ac:spMkLst>
        </pc:spChg>
        <pc:graphicFrameChg chg="add mod">
          <ac:chgData name="Amy Wallington" userId="de330788-4f4c-4c8f-9b40-a54e34da7ec0" providerId="ADAL" clId="{B584E612-D555-D948-A98F-99B563600B5A}" dt="2024-03-04T20:02:02.193" v="5475" actId="1076"/>
          <ac:graphicFrameMkLst>
            <pc:docMk/>
            <pc:sldMk cId="452219291" sldId="281"/>
            <ac:graphicFrameMk id="4" creationId="{E951CE00-2C29-EB67-CDFD-03DA71630FA0}"/>
          </ac:graphicFrameMkLst>
        </pc:graphicFrameChg>
        <pc:picChg chg="add mod">
          <ac:chgData name="Amy Wallington" userId="de330788-4f4c-4c8f-9b40-a54e34da7ec0" providerId="ADAL" clId="{B584E612-D555-D948-A98F-99B563600B5A}" dt="2024-03-04T23:29:54.316" v="7877"/>
          <ac:picMkLst>
            <pc:docMk/>
            <pc:sldMk cId="452219291" sldId="281"/>
            <ac:picMk id="6" creationId="{421B97D2-64DA-2379-A8D3-BE84BA5607BF}"/>
          </ac:picMkLst>
        </pc:picChg>
      </pc:sldChg>
      <pc:sldChg chg="modSp add mod modNotesTx">
        <pc:chgData name="Amy Wallington" userId="de330788-4f4c-4c8f-9b40-a54e34da7ec0" providerId="ADAL" clId="{B584E612-D555-D948-A98F-99B563600B5A}" dt="2024-03-04T22:59:42.713" v="7795" actId="1036"/>
        <pc:sldMkLst>
          <pc:docMk/>
          <pc:sldMk cId="2908062355" sldId="282"/>
        </pc:sldMkLst>
        <pc:spChg chg="mod">
          <ac:chgData name="Amy Wallington" userId="de330788-4f4c-4c8f-9b40-a54e34da7ec0" providerId="ADAL" clId="{B584E612-D555-D948-A98F-99B563600B5A}" dt="2024-03-04T22:39:07.091" v="7466" actId="404"/>
          <ac:spMkLst>
            <pc:docMk/>
            <pc:sldMk cId="2908062355" sldId="282"/>
            <ac:spMk id="3" creationId="{D4661847-0774-9463-D33F-25284B369345}"/>
          </ac:spMkLst>
        </pc:spChg>
        <pc:picChg chg="mod">
          <ac:chgData name="Amy Wallington" userId="de330788-4f4c-4c8f-9b40-a54e34da7ec0" providerId="ADAL" clId="{B584E612-D555-D948-A98F-99B563600B5A}" dt="2024-03-04T22:59:42.713" v="7795" actId="1036"/>
          <ac:picMkLst>
            <pc:docMk/>
            <pc:sldMk cId="2908062355" sldId="282"/>
            <ac:picMk id="4" creationId="{F06F36C5-E405-4842-48FE-2DC0F1C55B0A}"/>
          </ac:picMkLst>
        </pc:picChg>
      </pc:sldChg>
      <pc:sldChg chg="addSp delSp modSp new mod setBg">
        <pc:chgData name="Amy Wallington" userId="de330788-4f4c-4c8f-9b40-a54e34da7ec0" providerId="ADAL" clId="{B584E612-D555-D948-A98F-99B563600B5A}" dt="2024-03-09T18:19:29.105" v="10892" actId="20577"/>
        <pc:sldMkLst>
          <pc:docMk/>
          <pc:sldMk cId="464001089" sldId="283"/>
        </pc:sldMkLst>
        <pc:spChg chg="mod">
          <ac:chgData name="Amy Wallington" userId="de330788-4f4c-4c8f-9b40-a54e34da7ec0" providerId="ADAL" clId="{B584E612-D555-D948-A98F-99B563600B5A}" dt="2024-03-09T18:19:29.105" v="10892" actId="20577"/>
          <ac:spMkLst>
            <pc:docMk/>
            <pc:sldMk cId="464001089" sldId="283"/>
            <ac:spMk id="2" creationId="{BEB4782F-5BE1-7C5E-B5E0-FBC3B6BDF411}"/>
          </ac:spMkLst>
        </pc:spChg>
        <pc:spChg chg="del">
          <ac:chgData name="Amy Wallington" userId="de330788-4f4c-4c8f-9b40-a54e34da7ec0" providerId="ADAL" clId="{B584E612-D555-D948-A98F-99B563600B5A}" dt="2024-03-04T23:28:48.736" v="7855" actId="26606"/>
          <ac:spMkLst>
            <pc:docMk/>
            <pc:sldMk cId="464001089" sldId="283"/>
            <ac:spMk id="3" creationId="{EED86A6A-D992-C3A2-63ED-C6E840131A91}"/>
          </ac:spMkLst>
        </pc:spChg>
        <pc:spChg chg="add">
          <ac:chgData name="Amy Wallington" userId="de330788-4f4c-4c8f-9b40-a54e34da7ec0" providerId="ADAL" clId="{B584E612-D555-D948-A98F-99B563600B5A}" dt="2024-03-04T23:28:48.736" v="7855" actId="26606"/>
          <ac:spMkLst>
            <pc:docMk/>
            <pc:sldMk cId="464001089" sldId="283"/>
            <ac:spMk id="10" creationId="{8D06CE56-3881-4ADA-8CEF-D18B02C242A3}"/>
          </ac:spMkLst>
        </pc:spChg>
        <pc:spChg chg="add">
          <ac:chgData name="Amy Wallington" userId="de330788-4f4c-4c8f-9b40-a54e34da7ec0" providerId="ADAL" clId="{B584E612-D555-D948-A98F-99B563600B5A}" dt="2024-03-04T23:28:48.736" v="7855" actId="26606"/>
          <ac:spMkLst>
            <pc:docMk/>
            <pc:sldMk cId="464001089" sldId="283"/>
            <ac:spMk id="12" creationId="{79F3C543-62EC-4433-9C93-A2CD8764E9B4}"/>
          </ac:spMkLst>
        </pc:spChg>
        <pc:spChg chg="add">
          <ac:chgData name="Amy Wallington" userId="de330788-4f4c-4c8f-9b40-a54e34da7ec0" providerId="ADAL" clId="{B584E612-D555-D948-A98F-99B563600B5A}" dt="2024-03-04T23:28:48.736" v="7855" actId="26606"/>
          <ac:spMkLst>
            <pc:docMk/>
            <pc:sldMk cId="464001089" sldId="283"/>
            <ac:spMk id="14" creationId="{68AF5748-FED8-45BA-8631-26D1D10F3246}"/>
          </ac:spMkLst>
        </pc:spChg>
        <pc:spChg chg="add">
          <ac:chgData name="Amy Wallington" userId="de330788-4f4c-4c8f-9b40-a54e34da7ec0" providerId="ADAL" clId="{B584E612-D555-D948-A98F-99B563600B5A}" dt="2024-03-04T23:28:48.736" v="7855" actId="26606"/>
          <ac:spMkLst>
            <pc:docMk/>
            <pc:sldMk cId="464001089" sldId="283"/>
            <ac:spMk id="16" creationId="{AF2F604E-43BE-4DC3-B983-E071523364F8}"/>
          </ac:spMkLst>
        </pc:spChg>
        <pc:spChg chg="add">
          <ac:chgData name="Amy Wallington" userId="de330788-4f4c-4c8f-9b40-a54e34da7ec0" providerId="ADAL" clId="{B584E612-D555-D948-A98F-99B563600B5A}" dt="2024-03-04T23:28:48.736" v="7855" actId="26606"/>
          <ac:spMkLst>
            <pc:docMk/>
            <pc:sldMk cId="464001089" sldId="283"/>
            <ac:spMk id="18" creationId="{08C9B587-E65E-4B52-B37C-ABEBB6E87928}"/>
          </ac:spMkLst>
        </pc:spChg>
        <pc:picChg chg="add mod">
          <ac:chgData name="Amy Wallington" userId="de330788-4f4c-4c8f-9b40-a54e34da7ec0" providerId="ADAL" clId="{B584E612-D555-D948-A98F-99B563600B5A}" dt="2024-03-04T23:29:45.219" v="7876" actId="1038"/>
          <ac:picMkLst>
            <pc:docMk/>
            <pc:sldMk cId="464001089" sldId="283"/>
            <ac:picMk id="4" creationId="{9FAF340B-5A6A-83A7-0BDB-11DBF0B59E67}"/>
          </ac:picMkLst>
        </pc:picChg>
        <pc:picChg chg="add">
          <ac:chgData name="Amy Wallington" userId="de330788-4f4c-4c8f-9b40-a54e34da7ec0" providerId="ADAL" clId="{B584E612-D555-D948-A98F-99B563600B5A}" dt="2024-03-04T23:28:48.736" v="7855" actId="26606"/>
          <ac:picMkLst>
            <pc:docMk/>
            <pc:sldMk cId="464001089" sldId="283"/>
            <ac:picMk id="7" creationId="{1FCE99FA-16E6-1CB5-492E-19CBE837619F}"/>
          </ac:picMkLst>
        </pc:picChg>
      </pc:sldChg>
      <pc:sldChg chg="modNotesTx">
        <pc:chgData name="Amy Wallington" userId="de330788-4f4c-4c8f-9b40-a54e34da7ec0" providerId="ADAL" clId="{B584E612-D555-D948-A98F-99B563600B5A}" dt="2024-03-09T16:03:12.328" v="8502" actId="20577"/>
        <pc:sldMkLst>
          <pc:docMk/>
          <pc:sldMk cId="3850896523" sldId="284"/>
        </pc:sldMkLst>
      </pc:sldChg>
      <pc:sldChg chg="modSp mod modAnim modNotesTx">
        <pc:chgData name="Amy Wallington" userId="de330788-4f4c-4c8f-9b40-a54e34da7ec0" providerId="ADAL" clId="{B584E612-D555-D948-A98F-99B563600B5A}" dt="2024-03-09T18:44:54.515" v="11606" actId="20577"/>
        <pc:sldMkLst>
          <pc:docMk/>
          <pc:sldMk cId="333742683" sldId="285"/>
        </pc:sldMkLst>
        <pc:spChg chg="mod">
          <ac:chgData name="Amy Wallington" userId="de330788-4f4c-4c8f-9b40-a54e34da7ec0" providerId="ADAL" clId="{B584E612-D555-D948-A98F-99B563600B5A}" dt="2024-03-09T15:43:39.378" v="7945" actId="14100"/>
          <ac:spMkLst>
            <pc:docMk/>
            <pc:sldMk cId="333742683" sldId="285"/>
            <ac:spMk id="12" creationId="{CE4631B7-BCC9-4585-3CE3-EA832FEFB430}"/>
          </ac:spMkLst>
        </pc:spChg>
        <pc:spChg chg="mod">
          <ac:chgData name="Amy Wallington" userId="de330788-4f4c-4c8f-9b40-a54e34da7ec0" providerId="ADAL" clId="{B584E612-D555-D948-A98F-99B563600B5A}" dt="2024-03-09T18:44:54.515" v="11606" actId="20577"/>
          <ac:spMkLst>
            <pc:docMk/>
            <pc:sldMk cId="333742683" sldId="285"/>
            <ac:spMk id="15" creationId="{312E4BCE-2964-11D0-A391-5EF83715DE71}"/>
          </ac:spMkLst>
        </pc:spChg>
        <pc:cxnChg chg="mod">
          <ac:chgData name="Amy Wallington" userId="de330788-4f4c-4c8f-9b40-a54e34da7ec0" providerId="ADAL" clId="{B584E612-D555-D948-A98F-99B563600B5A}" dt="2024-03-09T15:38:20.076" v="7926" actId="14100"/>
          <ac:cxnSpMkLst>
            <pc:docMk/>
            <pc:sldMk cId="333742683" sldId="285"/>
            <ac:cxnSpMk id="10" creationId="{F89017FC-15C1-D3DF-B36F-FEB890BCBAE4}"/>
          </ac:cxnSpMkLst>
        </pc:cxnChg>
      </pc:sldChg>
      <pc:sldChg chg="addSp delSp modSp add mod delAnim modAnim">
        <pc:chgData name="Amy Wallington" userId="de330788-4f4c-4c8f-9b40-a54e34da7ec0" providerId="ADAL" clId="{B584E612-D555-D948-A98F-99B563600B5A}" dt="2024-03-09T17:18:23.252" v="9757"/>
        <pc:sldMkLst>
          <pc:docMk/>
          <pc:sldMk cId="604423108" sldId="286"/>
        </pc:sldMkLst>
        <pc:spChg chg="del mod">
          <ac:chgData name="Amy Wallington" userId="de330788-4f4c-4c8f-9b40-a54e34da7ec0" providerId="ADAL" clId="{B584E612-D555-D948-A98F-99B563600B5A}" dt="2024-03-09T17:15:09.756" v="9734" actId="478"/>
          <ac:spMkLst>
            <pc:docMk/>
            <pc:sldMk cId="604423108" sldId="286"/>
            <ac:spMk id="3" creationId="{B461216F-8F83-B21D-A83B-B8849B6676B6}"/>
          </ac:spMkLst>
        </pc:spChg>
        <pc:spChg chg="add mod">
          <ac:chgData name="Amy Wallington" userId="de330788-4f4c-4c8f-9b40-a54e34da7ec0" providerId="ADAL" clId="{B584E612-D555-D948-A98F-99B563600B5A}" dt="2024-03-09T17:17:16.600" v="9746" actId="1076"/>
          <ac:spMkLst>
            <pc:docMk/>
            <pc:sldMk cId="604423108" sldId="286"/>
            <ac:spMk id="4" creationId="{646C3D70-85A5-951C-B520-F9417568ED6A}"/>
          </ac:spMkLst>
        </pc:spChg>
        <pc:spChg chg="add mod">
          <ac:chgData name="Amy Wallington" userId="de330788-4f4c-4c8f-9b40-a54e34da7ec0" providerId="ADAL" clId="{B584E612-D555-D948-A98F-99B563600B5A}" dt="2024-03-09T17:17:58.847" v="9754" actId="13822"/>
          <ac:spMkLst>
            <pc:docMk/>
            <pc:sldMk cId="604423108" sldId="286"/>
            <ac:spMk id="5" creationId="{76AD569A-D342-561A-61E1-E9CE88B0E301}"/>
          </ac:spMkLst>
        </pc:spChg>
        <pc:spChg chg="add del mod">
          <ac:chgData name="Amy Wallington" userId="de330788-4f4c-4c8f-9b40-a54e34da7ec0" providerId="ADAL" clId="{B584E612-D555-D948-A98F-99B563600B5A}" dt="2024-03-09T17:15:11.997" v="9735" actId="478"/>
          <ac:spMkLst>
            <pc:docMk/>
            <pc:sldMk cId="604423108" sldId="286"/>
            <ac:spMk id="8" creationId="{52B89A9B-63F8-973F-E1B1-93F1A74BECF5}"/>
          </ac:spMkLst>
        </pc:spChg>
        <pc:picChg chg="mod">
          <ac:chgData name="Amy Wallington" userId="de330788-4f4c-4c8f-9b40-a54e34da7ec0" providerId="ADAL" clId="{B584E612-D555-D948-A98F-99B563600B5A}" dt="2024-03-09T17:18:08.978" v="9755" actId="1076"/>
          <ac:picMkLst>
            <pc:docMk/>
            <pc:sldMk cId="604423108" sldId="286"/>
            <ac:picMk id="6" creationId="{0F9E0707-E7AB-236D-46EB-2F580BDF3F52}"/>
          </ac:picMkLst>
        </pc:picChg>
      </pc:sldChg>
    </pc:docChg>
  </pc:docChgLst>
  <pc:docChgLst>
    <pc:chgData name="Amy Wallington" userId="S::ajfw1n16@soton.ac.uk::de330788-4f4c-4c8f-9b40-a54e34da7ec0" providerId="AD" clId="Web-{5692993C-C5CB-4A09-BE6B-BC38C1D1C74A}"/>
    <pc:docChg chg="addSld modSld addMainMaster delMainMaster">
      <pc:chgData name="Amy Wallington" userId="S::ajfw1n16@soton.ac.uk::de330788-4f4c-4c8f-9b40-a54e34da7ec0" providerId="AD" clId="Web-{5692993C-C5CB-4A09-BE6B-BC38C1D1C74A}" dt="2024-02-23T11:42:44.094" v="91" actId="20577"/>
      <pc:docMkLst>
        <pc:docMk/>
      </pc:docMkLst>
      <pc:sldChg chg="addSp modSp mod setBg modClrScheme chgLayout">
        <pc:chgData name="Amy Wallington" userId="S::ajfw1n16@soton.ac.uk::de330788-4f4c-4c8f-9b40-a54e34da7ec0" providerId="AD" clId="Web-{5692993C-C5CB-4A09-BE6B-BC38C1D1C74A}" dt="2024-02-23T11:33:34.626" v="40" actId="1076"/>
        <pc:sldMkLst>
          <pc:docMk/>
          <pc:sldMk cId="109857222" sldId="256"/>
        </pc:sldMkLst>
        <pc:spChg chg="mod">
          <ac:chgData name="Amy Wallington" userId="S::ajfw1n16@soton.ac.uk::de330788-4f4c-4c8f-9b40-a54e34da7ec0" providerId="AD" clId="Web-{5692993C-C5CB-4A09-BE6B-BC38C1D1C74A}" dt="2024-02-23T11:31:10.685" v="25"/>
          <ac:spMkLst>
            <pc:docMk/>
            <pc:sldMk cId="109857222" sldId="256"/>
            <ac:spMk id="2" creationId="{00000000-0000-0000-0000-000000000000}"/>
          </ac:spMkLst>
        </pc:spChg>
        <pc:spChg chg="mod">
          <ac:chgData name="Amy Wallington" userId="S::ajfw1n16@soton.ac.uk::de330788-4f4c-4c8f-9b40-a54e34da7ec0" providerId="AD" clId="Web-{5692993C-C5CB-4A09-BE6B-BC38C1D1C74A}" dt="2024-02-23T11:33:29.704" v="39" actId="20577"/>
          <ac:spMkLst>
            <pc:docMk/>
            <pc:sldMk cId="109857222" sldId="256"/>
            <ac:spMk id="3" creationId="{00000000-0000-0000-0000-000000000000}"/>
          </ac:spMkLst>
        </pc:spChg>
        <pc:spChg chg="add">
          <ac:chgData name="Amy Wallington" userId="S::ajfw1n16@soton.ac.uk::de330788-4f4c-4c8f-9b40-a54e34da7ec0" providerId="AD" clId="Web-{5692993C-C5CB-4A09-BE6B-BC38C1D1C74A}" dt="2024-02-23T11:31:10.685" v="25"/>
          <ac:spMkLst>
            <pc:docMk/>
            <pc:sldMk cId="109857222" sldId="256"/>
            <ac:spMk id="9" creationId="{0E2F58BF-12E5-4B5A-AD25-4DAAA2742A7B}"/>
          </ac:spMkLst>
        </pc:spChg>
        <pc:spChg chg="add">
          <ac:chgData name="Amy Wallington" userId="S::ajfw1n16@soton.ac.uk::de330788-4f4c-4c8f-9b40-a54e34da7ec0" providerId="AD" clId="Web-{5692993C-C5CB-4A09-BE6B-BC38C1D1C74A}" dt="2024-02-23T11:31:10.685" v="25"/>
          <ac:spMkLst>
            <pc:docMk/>
            <pc:sldMk cId="109857222" sldId="256"/>
            <ac:spMk id="11" creationId="{AF2F604E-43BE-4DC3-B983-E071523364F8}"/>
          </ac:spMkLst>
        </pc:spChg>
        <pc:spChg chg="add">
          <ac:chgData name="Amy Wallington" userId="S::ajfw1n16@soton.ac.uk::de330788-4f4c-4c8f-9b40-a54e34da7ec0" providerId="AD" clId="Web-{5692993C-C5CB-4A09-BE6B-BC38C1D1C74A}" dt="2024-02-23T11:31:10.685" v="25"/>
          <ac:spMkLst>
            <pc:docMk/>
            <pc:sldMk cId="109857222" sldId="256"/>
            <ac:spMk id="13" creationId="{08C9B587-E65E-4B52-B37C-ABEBB6E87928}"/>
          </ac:spMkLst>
        </pc:spChg>
        <pc:picChg chg="add">
          <ac:chgData name="Amy Wallington" userId="S::ajfw1n16@soton.ac.uk::de330788-4f4c-4c8f-9b40-a54e34da7ec0" providerId="AD" clId="Web-{5692993C-C5CB-4A09-BE6B-BC38C1D1C74A}" dt="2024-02-23T11:31:10.685" v="25"/>
          <ac:picMkLst>
            <pc:docMk/>
            <pc:sldMk cId="109857222" sldId="256"/>
            <ac:picMk id="4" creationId="{A5EA0C01-3D90-235E-0B4B-E37F76A8641C}"/>
          </ac:picMkLst>
        </pc:picChg>
        <pc:picChg chg="add mod modCrop">
          <ac:chgData name="Amy Wallington" userId="S::ajfw1n16@soton.ac.uk::de330788-4f4c-4c8f-9b40-a54e34da7ec0" providerId="AD" clId="Web-{5692993C-C5CB-4A09-BE6B-BC38C1D1C74A}" dt="2024-02-23T11:33:34.626" v="40" actId="1076"/>
          <ac:picMkLst>
            <pc:docMk/>
            <pc:sldMk cId="109857222" sldId="256"/>
            <ac:picMk id="5" creationId="{5D178BA8-873E-1724-3A08-E44F14ACC9F9}"/>
          </ac:picMkLst>
        </pc:picChg>
      </pc:sldChg>
      <pc:sldChg chg="addSp delSp modSp new">
        <pc:chgData name="Amy Wallington" userId="S::ajfw1n16@soton.ac.uk::de330788-4f4c-4c8f-9b40-a54e34da7ec0" providerId="AD" clId="Web-{5692993C-C5CB-4A09-BE6B-BC38C1D1C74A}" dt="2024-02-23T11:42:44.094" v="91" actId="20577"/>
        <pc:sldMkLst>
          <pc:docMk/>
          <pc:sldMk cId="736357096" sldId="257"/>
        </pc:sldMkLst>
        <pc:spChg chg="mod">
          <ac:chgData name="Amy Wallington" userId="S::ajfw1n16@soton.ac.uk::de330788-4f4c-4c8f-9b40-a54e34da7ec0" providerId="AD" clId="Web-{5692993C-C5CB-4A09-BE6B-BC38C1D1C74A}" dt="2024-02-23T11:36:42.772" v="60" actId="20577"/>
          <ac:spMkLst>
            <pc:docMk/>
            <pc:sldMk cId="736357096" sldId="257"/>
            <ac:spMk id="2" creationId="{9F627E04-3A17-16DA-7EFE-AA2241E0437C}"/>
          </ac:spMkLst>
        </pc:spChg>
        <pc:spChg chg="add del mod">
          <ac:chgData name="Amy Wallington" userId="S::ajfw1n16@soton.ac.uk::de330788-4f4c-4c8f-9b40-a54e34da7ec0" providerId="AD" clId="Web-{5692993C-C5CB-4A09-BE6B-BC38C1D1C74A}" dt="2024-02-23T11:42:44.094" v="91" actId="20577"/>
          <ac:spMkLst>
            <pc:docMk/>
            <pc:sldMk cId="736357096" sldId="257"/>
            <ac:spMk id="3" creationId="{B2CC6D6B-2655-1DF5-5D79-E186BF1F1FD3}"/>
          </ac:spMkLst>
        </pc:spChg>
        <pc:picChg chg="add del mod ord">
          <ac:chgData name="Amy Wallington" userId="S::ajfw1n16@soton.ac.uk::de330788-4f4c-4c8f-9b40-a54e34da7ec0" providerId="AD" clId="Web-{5692993C-C5CB-4A09-BE6B-BC38C1D1C74A}" dt="2024-02-23T11:34:14.658" v="43"/>
          <ac:picMkLst>
            <pc:docMk/>
            <pc:sldMk cId="736357096" sldId="257"/>
            <ac:picMk id="4" creationId="{D454CAAD-7CC0-B014-EC50-ED8639F27E58}"/>
          </ac:picMkLst>
        </pc:picChg>
        <pc:picChg chg="add mod modCrop">
          <ac:chgData name="Amy Wallington" userId="S::ajfw1n16@soton.ac.uk::de330788-4f4c-4c8f-9b40-a54e34da7ec0" providerId="AD" clId="Web-{5692993C-C5CB-4A09-BE6B-BC38C1D1C74A}" dt="2024-02-23T11:34:55.191" v="55" actId="1076"/>
          <ac:picMkLst>
            <pc:docMk/>
            <pc:sldMk cId="736357096" sldId="257"/>
            <ac:picMk id="5" creationId="{3B78CB29-D82B-6544-12B1-C643247BFAF2}"/>
          </ac:picMkLst>
        </pc:picChg>
      </pc:sldChg>
      <pc:sldMasterChg chg="del delSldLayout">
        <pc:chgData name="Amy Wallington" userId="S::ajfw1n16@soton.ac.uk::de330788-4f4c-4c8f-9b40-a54e34da7ec0" providerId="AD" clId="Web-{5692993C-C5CB-4A09-BE6B-BC38C1D1C74A}" dt="2024-02-23T11:31:10.685" v="25"/>
        <pc:sldMasterMkLst>
          <pc:docMk/>
          <pc:sldMasterMk cId="2460954070" sldId="2147483660"/>
        </pc:sldMasterMkLst>
        <pc:sldLayoutChg chg="del">
          <pc:chgData name="Amy Wallington" userId="S::ajfw1n16@soton.ac.uk::de330788-4f4c-4c8f-9b40-a54e34da7ec0" providerId="AD" clId="Web-{5692993C-C5CB-4A09-BE6B-BC38C1D1C74A}" dt="2024-02-23T11:31:10.685" v="25"/>
          <pc:sldLayoutMkLst>
            <pc:docMk/>
            <pc:sldMasterMk cId="2460954070" sldId="2147483660"/>
            <pc:sldLayoutMk cId="2385387890" sldId="2147483661"/>
          </pc:sldLayoutMkLst>
        </pc:sldLayoutChg>
        <pc:sldLayoutChg chg="del">
          <pc:chgData name="Amy Wallington" userId="S::ajfw1n16@soton.ac.uk::de330788-4f4c-4c8f-9b40-a54e34da7ec0" providerId="AD" clId="Web-{5692993C-C5CB-4A09-BE6B-BC38C1D1C74A}" dt="2024-02-23T11:31:10.685" v="25"/>
          <pc:sldLayoutMkLst>
            <pc:docMk/>
            <pc:sldMasterMk cId="2460954070" sldId="2147483660"/>
            <pc:sldLayoutMk cId="949138452" sldId="2147483662"/>
          </pc:sldLayoutMkLst>
        </pc:sldLayoutChg>
        <pc:sldLayoutChg chg="del">
          <pc:chgData name="Amy Wallington" userId="S::ajfw1n16@soton.ac.uk::de330788-4f4c-4c8f-9b40-a54e34da7ec0" providerId="AD" clId="Web-{5692993C-C5CB-4A09-BE6B-BC38C1D1C74A}" dt="2024-02-23T11:31:10.685" v="25"/>
          <pc:sldLayoutMkLst>
            <pc:docMk/>
            <pc:sldMasterMk cId="2460954070" sldId="2147483660"/>
            <pc:sldLayoutMk cId="2591524520" sldId="2147483663"/>
          </pc:sldLayoutMkLst>
        </pc:sldLayoutChg>
        <pc:sldLayoutChg chg="del">
          <pc:chgData name="Amy Wallington" userId="S::ajfw1n16@soton.ac.uk::de330788-4f4c-4c8f-9b40-a54e34da7ec0" providerId="AD" clId="Web-{5692993C-C5CB-4A09-BE6B-BC38C1D1C74A}" dt="2024-02-23T11:31:10.685" v="25"/>
          <pc:sldLayoutMkLst>
            <pc:docMk/>
            <pc:sldMasterMk cId="2460954070" sldId="2147483660"/>
            <pc:sldLayoutMk cId="1203092039" sldId="2147483664"/>
          </pc:sldLayoutMkLst>
        </pc:sldLayoutChg>
        <pc:sldLayoutChg chg="del">
          <pc:chgData name="Amy Wallington" userId="S::ajfw1n16@soton.ac.uk::de330788-4f4c-4c8f-9b40-a54e34da7ec0" providerId="AD" clId="Web-{5692993C-C5CB-4A09-BE6B-BC38C1D1C74A}" dt="2024-02-23T11:31:10.685" v="25"/>
          <pc:sldLayoutMkLst>
            <pc:docMk/>
            <pc:sldMasterMk cId="2460954070" sldId="2147483660"/>
            <pc:sldLayoutMk cId="3733172339" sldId="2147483665"/>
          </pc:sldLayoutMkLst>
        </pc:sldLayoutChg>
        <pc:sldLayoutChg chg="del">
          <pc:chgData name="Amy Wallington" userId="S::ajfw1n16@soton.ac.uk::de330788-4f4c-4c8f-9b40-a54e34da7ec0" providerId="AD" clId="Web-{5692993C-C5CB-4A09-BE6B-BC38C1D1C74A}" dt="2024-02-23T11:31:10.685" v="25"/>
          <pc:sldLayoutMkLst>
            <pc:docMk/>
            <pc:sldMasterMk cId="2460954070" sldId="2147483660"/>
            <pc:sldLayoutMk cId="3210312558" sldId="2147483666"/>
          </pc:sldLayoutMkLst>
        </pc:sldLayoutChg>
        <pc:sldLayoutChg chg="del">
          <pc:chgData name="Amy Wallington" userId="S::ajfw1n16@soton.ac.uk::de330788-4f4c-4c8f-9b40-a54e34da7ec0" providerId="AD" clId="Web-{5692993C-C5CB-4A09-BE6B-BC38C1D1C74A}" dt="2024-02-23T11:31:10.685" v="25"/>
          <pc:sldLayoutMkLst>
            <pc:docMk/>
            <pc:sldMasterMk cId="2460954070" sldId="2147483660"/>
            <pc:sldLayoutMk cId="3146388984" sldId="2147483667"/>
          </pc:sldLayoutMkLst>
        </pc:sldLayoutChg>
        <pc:sldLayoutChg chg="del">
          <pc:chgData name="Amy Wallington" userId="S::ajfw1n16@soton.ac.uk::de330788-4f4c-4c8f-9b40-a54e34da7ec0" providerId="AD" clId="Web-{5692993C-C5CB-4A09-BE6B-BC38C1D1C74A}" dt="2024-02-23T11:31:10.685" v="25"/>
          <pc:sldLayoutMkLst>
            <pc:docMk/>
            <pc:sldMasterMk cId="2460954070" sldId="2147483660"/>
            <pc:sldLayoutMk cId="3171841454" sldId="2147483668"/>
          </pc:sldLayoutMkLst>
        </pc:sldLayoutChg>
        <pc:sldLayoutChg chg="del">
          <pc:chgData name="Amy Wallington" userId="S::ajfw1n16@soton.ac.uk::de330788-4f4c-4c8f-9b40-a54e34da7ec0" providerId="AD" clId="Web-{5692993C-C5CB-4A09-BE6B-BC38C1D1C74A}" dt="2024-02-23T11:31:10.685" v="25"/>
          <pc:sldLayoutMkLst>
            <pc:docMk/>
            <pc:sldMasterMk cId="2460954070" sldId="2147483660"/>
            <pc:sldLayoutMk cId="1718958274" sldId="2147483669"/>
          </pc:sldLayoutMkLst>
        </pc:sldLayoutChg>
        <pc:sldLayoutChg chg="del">
          <pc:chgData name="Amy Wallington" userId="S::ajfw1n16@soton.ac.uk::de330788-4f4c-4c8f-9b40-a54e34da7ec0" providerId="AD" clId="Web-{5692993C-C5CB-4A09-BE6B-BC38C1D1C74A}" dt="2024-02-23T11:31:10.685" v="25"/>
          <pc:sldLayoutMkLst>
            <pc:docMk/>
            <pc:sldMasterMk cId="2460954070" sldId="2147483660"/>
            <pc:sldLayoutMk cId="2202905451" sldId="2147483670"/>
          </pc:sldLayoutMkLst>
        </pc:sldLayoutChg>
        <pc:sldLayoutChg chg="del">
          <pc:chgData name="Amy Wallington" userId="S::ajfw1n16@soton.ac.uk::de330788-4f4c-4c8f-9b40-a54e34da7ec0" providerId="AD" clId="Web-{5692993C-C5CB-4A09-BE6B-BC38C1D1C74A}" dt="2024-02-23T11:31:10.685" v="25"/>
          <pc:sldLayoutMkLst>
            <pc:docMk/>
            <pc:sldMasterMk cId="2460954070" sldId="2147483660"/>
            <pc:sldLayoutMk cId="3479445657" sldId="2147483671"/>
          </pc:sldLayoutMkLst>
        </pc:sldLayoutChg>
      </pc:sldMasterChg>
      <pc:sldMasterChg chg="add addSldLayout">
        <pc:chgData name="Amy Wallington" userId="S::ajfw1n16@soton.ac.uk::de330788-4f4c-4c8f-9b40-a54e34da7ec0" providerId="AD" clId="Web-{5692993C-C5CB-4A09-BE6B-BC38C1D1C74A}" dt="2024-02-23T11:31:10.685" v="25"/>
        <pc:sldMasterMkLst>
          <pc:docMk/>
          <pc:sldMasterMk cId="1056918626" sldId="2147483698"/>
        </pc:sldMasterMkLst>
        <pc:sldLayoutChg chg="add">
          <pc:chgData name="Amy Wallington" userId="S::ajfw1n16@soton.ac.uk::de330788-4f4c-4c8f-9b40-a54e34da7ec0" providerId="AD" clId="Web-{5692993C-C5CB-4A09-BE6B-BC38C1D1C74A}" dt="2024-02-23T11:31:10.685" v="25"/>
          <pc:sldLayoutMkLst>
            <pc:docMk/>
            <pc:sldMasterMk cId="1056918626" sldId="2147483698"/>
            <pc:sldLayoutMk cId="1372081344" sldId="2147483687"/>
          </pc:sldLayoutMkLst>
        </pc:sldLayoutChg>
        <pc:sldLayoutChg chg="add">
          <pc:chgData name="Amy Wallington" userId="S::ajfw1n16@soton.ac.uk::de330788-4f4c-4c8f-9b40-a54e34da7ec0" providerId="AD" clId="Web-{5692993C-C5CB-4A09-BE6B-BC38C1D1C74A}" dt="2024-02-23T11:31:10.685" v="25"/>
          <pc:sldLayoutMkLst>
            <pc:docMk/>
            <pc:sldMasterMk cId="1056918626" sldId="2147483698"/>
            <pc:sldLayoutMk cId="3215010997" sldId="2147483688"/>
          </pc:sldLayoutMkLst>
        </pc:sldLayoutChg>
        <pc:sldLayoutChg chg="add">
          <pc:chgData name="Amy Wallington" userId="S::ajfw1n16@soton.ac.uk::de330788-4f4c-4c8f-9b40-a54e34da7ec0" providerId="AD" clId="Web-{5692993C-C5CB-4A09-BE6B-BC38C1D1C74A}" dt="2024-02-23T11:31:10.685" v="25"/>
          <pc:sldLayoutMkLst>
            <pc:docMk/>
            <pc:sldMasterMk cId="1056918626" sldId="2147483698"/>
            <pc:sldLayoutMk cId="965082973" sldId="2147483689"/>
          </pc:sldLayoutMkLst>
        </pc:sldLayoutChg>
        <pc:sldLayoutChg chg="add">
          <pc:chgData name="Amy Wallington" userId="S::ajfw1n16@soton.ac.uk::de330788-4f4c-4c8f-9b40-a54e34da7ec0" providerId="AD" clId="Web-{5692993C-C5CB-4A09-BE6B-BC38C1D1C74A}" dt="2024-02-23T11:31:10.685" v="25"/>
          <pc:sldLayoutMkLst>
            <pc:docMk/>
            <pc:sldMasterMk cId="1056918626" sldId="2147483698"/>
            <pc:sldLayoutMk cId="3471898985" sldId="2147483690"/>
          </pc:sldLayoutMkLst>
        </pc:sldLayoutChg>
        <pc:sldLayoutChg chg="add">
          <pc:chgData name="Amy Wallington" userId="S::ajfw1n16@soton.ac.uk::de330788-4f4c-4c8f-9b40-a54e34da7ec0" providerId="AD" clId="Web-{5692993C-C5CB-4A09-BE6B-BC38C1D1C74A}" dt="2024-02-23T11:31:10.685" v="25"/>
          <pc:sldLayoutMkLst>
            <pc:docMk/>
            <pc:sldMasterMk cId="1056918626" sldId="2147483698"/>
            <pc:sldLayoutMk cId="3341668594" sldId="2147483691"/>
          </pc:sldLayoutMkLst>
        </pc:sldLayoutChg>
        <pc:sldLayoutChg chg="add">
          <pc:chgData name="Amy Wallington" userId="S::ajfw1n16@soton.ac.uk::de330788-4f4c-4c8f-9b40-a54e34da7ec0" providerId="AD" clId="Web-{5692993C-C5CB-4A09-BE6B-BC38C1D1C74A}" dt="2024-02-23T11:31:10.685" v="25"/>
          <pc:sldLayoutMkLst>
            <pc:docMk/>
            <pc:sldMasterMk cId="1056918626" sldId="2147483698"/>
            <pc:sldLayoutMk cId="2882107651" sldId="2147483692"/>
          </pc:sldLayoutMkLst>
        </pc:sldLayoutChg>
        <pc:sldLayoutChg chg="add">
          <pc:chgData name="Amy Wallington" userId="S::ajfw1n16@soton.ac.uk::de330788-4f4c-4c8f-9b40-a54e34da7ec0" providerId="AD" clId="Web-{5692993C-C5CB-4A09-BE6B-BC38C1D1C74A}" dt="2024-02-23T11:31:10.685" v="25"/>
          <pc:sldLayoutMkLst>
            <pc:docMk/>
            <pc:sldMasterMk cId="1056918626" sldId="2147483698"/>
            <pc:sldLayoutMk cId="3424605758" sldId="2147483693"/>
          </pc:sldLayoutMkLst>
        </pc:sldLayoutChg>
        <pc:sldLayoutChg chg="add">
          <pc:chgData name="Amy Wallington" userId="S::ajfw1n16@soton.ac.uk::de330788-4f4c-4c8f-9b40-a54e34da7ec0" providerId="AD" clId="Web-{5692993C-C5CB-4A09-BE6B-BC38C1D1C74A}" dt="2024-02-23T11:31:10.685" v="25"/>
          <pc:sldLayoutMkLst>
            <pc:docMk/>
            <pc:sldMasterMk cId="1056918626" sldId="2147483698"/>
            <pc:sldLayoutMk cId="467232878" sldId="2147483694"/>
          </pc:sldLayoutMkLst>
        </pc:sldLayoutChg>
        <pc:sldLayoutChg chg="add">
          <pc:chgData name="Amy Wallington" userId="S::ajfw1n16@soton.ac.uk::de330788-4f4c-4c8f-9b40-a54e34da7ec0" providerId="AD" clId="Web-{5692993C-C5CB-4A09-BE6B-BC38C1D1C74A}" dt="2024-02-23T11:31:10.685" v="25"/>
          <pc:sldLayoutMkLst>
            <pc:docMk/>
            <pc:sldMasterMk cId="1056918626" sldId="2147483698"/>
            <pc:sldLayoutMk cId="3532395357" sldId="2147483695"/>
          </pc:sldLayoutMkLst>
        </pc:sldLayoutChg>
        <pc:sldLayoutChg chg="add">
          <pc:chgData name="Amy Wallington" userId="S::ajfw1n16@soton.ac.uk::de330788-4f4c-4c8f-9b40-a54e34da7ec0" providerId="AD" clId="Web-{5692993C-C5CB-4A09-BE6B-BC38C1D1C74A}" dt="2024-02-23T11:31:10.685" v="25"/>
          <pc:sldLayoutMkLst>
            <pc:docMk/>
            <pc:sldMasterMk cId="1056918626" sldId="2147483698"/>
            <pc:sldLayoutMk cId="2127983434" sldId="2147483696"/>
          </pc:sldLayoutMkLst>
        </pc:sldLayoutChg>
        <pc:sldLayoutChg chg="add">
          <pc:chgData name="Amy Wallington" userId="S::ajfw1n16@soton.ac.uk::de330788-4f4c-4c8f-9b40-a54e34da7ec0" providerId="AD" clId="Web-{5692993C-C5CB-4A09-BE6B-BC38C1D1C74A}" dt="2024-02-23T11:31:10.685" v="25"/>
          <pc:sldLayoutMkLst>
            <pc:docMk/>
            <pc:sldMasterMk cId="1056918626" sldId="2147483698"/>
            <pc:sldLayoutMk cId="797880406" sldId="2147483697"/>
          </pc:sldLayoutMkLst>
        </pc:sldLayoutChg>
      </pc:sldMasterChg>
    </pc:docChg>
  </pc:docChgLst>
  <pc:docChgLst>
    <pc:chgData name="Amy Wallington" userId="S::ajfw1n16@soton.ac.uk::de330788-4f4c-4c8f-9b40-a54e34da7ec0" providerId="AD" clId="Web-{D9E4EE65-9E8E-984A-9150-2B5DC56F1272}"/>
    <pc:docChg chg="modSld">
      <pc:chgData name="Amy Wallington" userId="S::ajfw1n16@soton.ac.uk::de330788-4f4c-4c8f-9b40-a54e34da7ec0" providerId="AD" clId="Web-{D9E4EE65-9E8E-984A-9150-2B5DC56F1272}" dt="2024-03-08T14:07:58.745" v="0" actId="1076"/>
      <pc:docMkLst>
        <pc:docMk/>
      </pc:docMkLst>
      <pc:sldChg chg="modSp">
        <pc:chgData name="Amy Wallington" userId="S::ajfw1n16@soton.ac.uk::de330788-4f4c-4c8f-9b40-a54e34da7ec0" providerId="AD" clId="Web-{D9E4EE65-9E8E-984A-9150-2B5DC56F1272}" dt="2024-03-08T14:07:58.745" v="0" actId="1076"/>
        <pc:sldMkLst>
          <pc:docMk/>
          <pc:sldMk cId="109857222" sldId="256"/>
        </pc:sldMkLst>
        <pc:picChg chg="mod">
          <ac:chgData name="Amy Wallington" userId="S::ajfw1n16@soton.ac.uk::de330788-4f4c-4c8f-9b40-a54e34da7ec0" providerId="AD" clId="Web-{D9E4EE65-9E8E-984A-9150-2B5DC56F1272}" dt="2024-03-08T14:07:58.745" v="0" actId="1076"/>
          <ac:picMkLst>
            <pc:docMk/>
            <pc:sldMk cId="109857222" sldId="256"/>
            <ac:picMk id="5" creationId="{5D178BA8-873E-1724-3A08-E44F14ACC9F9}"/>
          </ac:picMkLst>
        </pc:picChg>
      </pc:sldChg>
    </pc:docChg>
  </pc:docChgLst>
  <pc:docChgLst>
    <pc:chgData name="Amy Wallington" userId="de330788-4f4c-4c8f-9b40-a54e34da7ec0" providerId="ADAL" clId="{A9CE5D0F-2EA8-47F3-9126-19E2C4605CBE}"/>
    <pc:docChg chg="undo redo custSel addSld delSld modSld">
      <pc:chgData name="Amy Wallington" userId="de330788-4f4c-4c8f-9b40-a54e34da7ec0" providerId="ADAL" clId="{A9CE5D0F-2EA8-47F3-9126-19E2C4605CBE}" dt="2024-03-14T15:34:17.287" v="12043" actId="1076"/>
      <pc:docMkLst>
        <pc:docMk/>
      </pc:docMkLst>
      <pc:sldChg chg="modSp mod">
        <pc:chgData name="Amy Wallington" userId="de330788-4f4c-4c8f-9b40-a54e34da7ec0" providerId="ADAL" clId="{A9CE5D0F-2EA8-47F3-9126-19E2C4605CBE}" dt="2024-02-23T16:24:05.557" v="7179" actId="20577"/>
        <pc:sldMkLst>
          <pc:docMk/>
          <pc:sldMk cId="109857222" sldId="256"/>
        </pc:sldMkLst>
        <pc:spChg chg="mod">
          <ac:chgData name="Amy Wallington" userId="de330788-4f4c-4c8f-9b40-a54e34da7ec0" providerId="ADAL" clId="{A9CE5D0F-2EA8-47F3-9126-19E2C4605CBE}" dt="2024-02-23T16:24:05.557" v="7179" actId="20577"/>
          <ac:spMkLst>
            <pc:docMk/>
            <pc:sldMk cId="109857222" sldId="256"/>
            <ac:spMk id="3" creationId="{00000000-0000-0000-0000-000000000000}"/>
          </ac:spMkLst>
        </pc:spChg>
      </pc:sldChg>
      <pc:sldChg chg="addSp delSp modSp mod setBg">
        <pc:chgData name="Amy Wallington" userId="de330788-4f4c-4c8f-9b40-a54e34da7ec0" providerId="ADAL" clId="{A9CE5D0F-2EA8-47F3-9126-19E2C4605CBE}" dt="2024-03-07T14:52:51.171" v="8499" actId="1036"/>
        <pc:sldMkLst>
          <pc:docMk/>
          <pc:sldMk cId="736357096" sldId="257"/>
        </pc:sldMkLst>
        <pc:spChg chg="mod">
          <ac:chgData name="Amy Wallington" userId="de330788-4f4c-4c8f-9b40-a54e34da7ec0" providerId="ADAL" clId="{A9CE5D0F-2EA8-47F3-9126-19E2C4605CBE}" dt="2024-03-07T14:50:24.362" v="8440" actId="26606"/>
          <ac:spMkLst>
            <pc:docMk/>
            <pc:sldMk cId="736357096" sldId="257"/>
            <ac:spMk id="2" creationId="{9F627E04-3A17-16DA-7EFE-AA2241E0437C}"/>
          </ac:spMkLst>
        </pc:spChg>
        <pc:spChg chg="del mod">
          <ac:chgData name="Amy Wallington" userId="de330788-4f4c-4c8f-9b40-a54e34da7ec0" providerId="ADAL" clId="{A9CE5D0F-2EA8-47F3-9126-19E2C4605CBE}" dt="2024-03-07T14:50:24.362" v="8440" actId="26606"/>
          <ac:spMkLst>
            <pc:docMk/>
            <pc:sldMk cId="736357096" sldId="257"/>
            <ac:spMk id="3" creationId="{B2CC6D6B-2655-1DF5-5D79-E186BF1F1FD3}"/>
          </ac:spMkLst>
        </pc:spChg>
        <pc:spChg chg="add">
          <ac:chgData name="Amy Wallington" userId="de330788-4f4c-4c8f-9b40-a54e34da7ec0" providerId="ADAL" clId="{A9CE5D0F-2EA8-47F3-9126-19E2C4605CBE}" dt="2024-03-07T14:50:24.362" v="8440" actId="26606"/>
          <ac:spMkLst>
            <pc:docMk/>
            <pc:sldMk cId="736357096" sldId="257"/>
            <ac:spMk id="11" creationId="{7517A47C-B2E5-4B79-8061-D74B1311AF6E}"/>
          </ac:spMkLst>
        </pc:spChg>
        <pc:spChg chg="add">
          <ac:chgData name="Amy Wallington" userId="de330788-4f4c-4c8f-9b40-a54e34da7ec0" providerId="ADAL" clId="{A9CE5D0F-2EA8-47F3-9126-19E2C4605CBE}" dt="2024-03-07T14:50:24.362" v="8440" actId="26606"/>
          <ac:spMkLst>
            <pc:docMk/>
            <pc:sldMk cId="736357096" sldId="257"/>
            <ac:spMk id="13" creationId="{C505E780-2083-4CB5-A42A-5E0E2908ECC3}"/>
          </ac:spMkLst>
        </pc:spChg>
        <pc:spChg chg="add">
          <ac:chgData name="Amy Wallington" userId="de330788-4f4c-4c8f-9b40-a54e34da7ec0" providerId="ADAL" clId="{A9CE5D0F-2EA8-47F3-9126-19E2C4605CBE}" dt="2024-03-07T14:50:24.362" v="8440" actId="26606"/>
          <ac:spMkLst>
            <pc:docMk/>
            <pc:sldMk cId="736357096" sldId="257"/>
            <ac:spMk id="15" creationId="{D2C0AE1C-0118-41AE-8A10-7CDCBF10E96F}"/>
          </ac:spMkLst>
        </pc:spChg>
        <pc:spChg chg="add">
          <ac:chgData name="Amy Wallington" userId="de330788-4f4c-4c8f-9b40-a54e34da7ec0" providerId="ADAL" clId="{A9CE5D0F-2EA8-47F3-9126-19E2C4605CBE}" dt="2024-03-07T14:50:24.362" v="8440" actId="26606"/>
          <ac:spMkLst>
            <pc:docMk/>
            <pc:sldMk cId="736357096" sldId="257"/>
            <ac:spMk id="17" creationId="{463EEC44-1BA3-44ED-81FC-A644B04B2A44}"/>
          </ac:spMkLst>
        </pc:spChg>
        <pc:graphicFrameChg chg="add mod modGraphic">
          <ac:chgData name="Amy Wallington" userId="de330788-4f4c-4c8f-9b40-a54e34da7ec0" providerId="ADAL" clId="{A9CE5D0F-2EA8-47F3-9126-19E2C4605CBE}" dt="2024-03-07T14:52:51.171" v="8499" actId="1036"/>
          <ac:graphicFrameMkLst>
            <pc:docMk/>
            <pc:sldMk cId="736357096" sldId="257"/>
            <ac:graphicFrameMk id="7" creationId="{635853EF-654C-5C82-A8AA-F3BAF61D4ADB}"/>
          </ac:graphicFrameMkLst>
        </pc:graphicFrameChg>
      </pc:sldChg>
      <pc:sldChg chg="addSp delSp modSp new mod modAnim modNotesTx">
        <pc:chgData name="Amy Wallington" userId="de330788-4f4c-4c8f-9b40-a54e34da7ec0" providerId="ADAL" clId="{A9CE5D0F-2EA8-47F3-9126-19E2C4605CBE}" dt="2024-03-12T14:16:53.421" v="11153" actId="14100"/>
        <pc:sldMkLst>
          <pc:docMk/>
          <pc:sldMk cId="844959663" sldId="258"/>
        </pc:sldMkLst>
        <pc:spChg chg="mod">
          <ac:chgData name="Amy Wallington" userId="de330788-4f4c-4c8f-9b40-a54e34da7ec0" providerId="ADAL" clId="{A9CE5D0F-2EA8-47F3-9126-19E2C4605CBE}" dt="2024-02-23T14:31:24.591" v="4114" actId="20577"/>
          <ac:spMkLst>
            <pc:docMk/>
            <pc:sldMk cId="844959663" sldId="258"/>
            <ac:spMk id="2" creationId="{F1D69A91-40AD-B259-A691-275509D71CAB}"/>
          </ac:spMkLst>
        </pc:spChg>
        <pc:spChg chg="mod">
          <ac:chgData name="Amy Wallington" userId="de330788-4f4c-4c8f-9b40-a54e34da7ec0" providerId="ADAL" clId="{A9CE5D0F-2EA8-47F3-9126-19E2C4605CBE}" dt="2024-03-12T14:16:53.421" v="11153" actId="14100"/>
          <ac:spMkLst>
            <pc:docMk/>
            <pc:sldMk cId="844959663" sldId="258"/>
            <ac:spMk id="3" creationId="{7ED5D2E9-595B-B1D6-DDB5-101225D08E47}"/>
          </ac:spMkLst>
        </pc:spChg>
        <pc:spChg chg="add del mod">
          <ac:chgData name="Amy Wallington" userId="de330788-4f4c-4c8f-9b40-a54e34da7ec0" providerId="ADAL" clId="{A9CE5D0F-2EA8-47F3-9126-19E2C4605CBE}" dt="2024-02-23T13:34:52.592" v="3190" actId="478"/>
          <ac:spMkLst>
            <pc:docMk/>
            <pc:sldMk cId="844959663" sldId="258"/>
            <ac:spMk id="5" creationId="{627A99A2-D4FD-5509-6E79-1B987D271242}"/>
          </ac:spMkLst>
        </pc:spChg>
        <pc:picChg chg="add mod">
          <ac:chgData name="Amy Wallington" userId="de330788-4f4c-4c8f-9b40-a54e34da7ec0" providerId="ADAL" clId="{A9CE5D0F-2EA8-47F3-9126-19E2C4605CBE}" dt="2024-02-23T12:00:25.094" v="1182" actId="1076"/>
          <ac:picMkLst>
            <pc:docMk/>
            <pc:sldMk cId="844959663" sldId="258"/>
            <ac:picMk id="4" creationId="{7AA66FDC-1048-B743-269B-762880627EE8}"/>
          </ac:picMkLst>
        </pc:picChg>
      </pc:sldChg>
      <pc:sldChg chg="addSp delSp modSp new mod setBg">
        <pc:chgData name="Amy Wallington" userId="de330788-4f4c-4c8f-9b40-a54e34da7ec0" providerId="ADAL" clId="{A9CE5D0F-2EA8-47F3-9126-19E2C4605CBE}" dt="2024-03-07T14:55:44.201" v="8514" actId="114"/>
        <pc:sldMkLst>
          <pc:docMk/>
          <pc:sldMk cId="1443591510" sldId="259"/>
        </pc:sldMkLst>
        <pc:spChg chg="mod">
          <ac:chgData name="Amy Wallington" userId="de330788-4f4c-4c8f-9b40-a54e34da7ec0" providerId="ADAL" clId="{A9CE5D0F-2EA8-47F3-9126-19E2C4605CBE}" dt="2024-02-23T12:00:13.493" v="1180" actId="26606"/>
          <ac:spMkLst>
            <pc:docMk/>
            <pc:sldMk cId="1443591510" sldId="259"/>
            <ac:spMk id="2" creationId="{D4266AA2-A176-4DA1-AE26-9C3EE61D90DD}"/>
          </ac:spMkLst>
        </pc:spChg>
        <pc:spChg chg="add del mod">
          <ac:chgData name="Amy Wallington" userId="de330788-4f4c-4c8f-9b40-a54e34da7ec0" providerId="ADAL" clId="{A9CE5D0F-2EA8-47F3-9126-19E2C4605CBE}" dt="2024-03-07T14:55:44.201" v="8514" actId="114"/>
          <ac:spMkLst>
            <pc:docMk/>
            <pc:sldMk cId="1443591510" sldId="259"/>
            <ac:spMk id="3" creationId="{8E37C8E0-D246-A73E-06FE-426FA089739E}"/>
          </ac:spMkLst>
        </pc:spChg>
        <pc:spChg chg="add del">
          <ac:chgData name="Amy Wallington" userId="de330788-4f4c-4c8f-9b40-a54e34da7ec0" providerId="ADAL" clId="{A9CE5D0F-2EA8-47F3-9126-19E2C4605CBE}" dt="2024-02-23T12:00:13.493" v="1180" actId="26606"/>
          <ac:spMkLst>
            <pc:docMk/>
            <pc:sldMk cId="1443591510" sldId="259"/>
            <ac:spMk id="10" creationId="{B5416EBC-B41E-4F8A-BE9F-07301B682CBD}"/>
          </ac:spMkLst>
        </pc:spChg>
        <pc:spChg chg="add del">
          <ac:chgData name="Amy Wallington" userId="de330788-4f4c-4c8f-9b40-a54e34da7ec0" providerId="ADAL" clId="{A9CE5D0F-2EA8-47F3-9126-19E2C4605CBE}" dt="2024-02-23T12:00:13.493" v="1180" actId="26606"/>
          <ac:spMkLst>
            <pc:docMk/>
            <pc:sldMk cId="1443591510" sldId="259"/>
            <ac:spMk id="12" creationId="{AFF79527-C7F1-4E06-8126-A8E8C5FEBFCA}"/>
          </ac:spMkLst>
        </pc:spChg>
        <pc:spChg chg="add del">
          <ac:chgData name="Amy Wallington" userId="de330788-4f4c-4c8f-9b40-a54e34da7ec0" providerId="ADAL" clId="{A9CE5D0F-2EA8-47F3-9126-19E2C4605CBE}" dt="2024-02-23T12:00:13.493" v="1180" actId="26606"/>
          <ac:spMkLst>
            <pc:docMk/>
            <pc:sldMk cId="1443591510" sldId="259"/>
            <ac:spMk id="14" creationId="{55986208-8A53-4E92-9197-6B57BCCB2F37}"/>
          </ac:spMkLst>
        </pc:spChg>
        <pc:graphicFrameChg chg="add del">
          <ac:chgData name="Amy Wallington" userId="de330788-4f4c-4c8f-9b40-a54e34da7ec0" providerId="ADAL" clId="{A9CE5D0F-2EA8-47F3-9126-19E2C4605CBE}" dt="2024-02-23T12:00:13.493" v="1180" actId="26606"/>
          <ac:graphicFrameMkLst>
            <pc:docMk/>
            <pc:sldMk cId="1443591510" sldId="259"/>
            <ac:graphicFrameMk id="6" creationId="{BF0ED9A9-9C3E-F871-45CF-8458E389BDCE}"/>
          </ac:graphicFrameMkLst>
        </pc:graphicFrameChg>
        <pc:picChg chg="add mod">
          <ac:chgData name="Amy Wallington" userId="de330788-4f4c-4c8f-9b40-a54e34da7ec0" providerId="ADAL" clId="{A9CE5D0F-2EA8-47F3-9126-19E2C4605CBE}" dt="2024-02-23T12:00:07.126" v="1178"/>
          <ac:picMkLst>
            <pc:docMk/>
            <pc:sldMk cId="1443591510" sldId="259"/>
            <ac:picMk id="4" creationId="{448BE7C6-2701-8FD5-6272-C6660E4EBB9D}"/>
          </ac:picMkLst>
        </pc:picChg>
      </pc:sldChg>
      <pc:sldChg chg="addSp delSp modSp new mod modAnim modNotesTx">
        <pc:chgData name="Amy Wallington" userId="de330788-4f4c-4c8f-9b40-a54e34da7ec0" providerId="ADAL" clId="{A9CE5D0F-2EA8-47F3-9126-19E2C4605CBE}" dt="2024-03-07T15:37:58.155" v="9835" actId="20577"/>
        <pc:sldMkLst>
          <pc:docMk/>
          <pc:sldMk cId="1125996486" sldId="260"/>
        </pc:sldMkLst>
        <pc:spChg chg="mod">
          <ac:chgData name="Amy Wallington" userId="de330788-4f4c-4c8f-9b40-a54e34da7ec0" providerId="ADAL" clId="{A9CE5D0F-2EA8-47F3-9126-19E2C4605CBE}" dt="2024-03-07T15:00:31.968" v="8595" actId="1076"/>
          <ac:spMkLst>
            <pc:docMk/>
            <pc:sldMk cId="1125996486" sldId="260"/>
            <ac:spMk id="2" creationId="{5263ECE8-F45D-8056-4FFD-A9559CFE68C7}"/>
          </ac:spMkLst>
        </pc:spChg>
        <pc:spChg chg="mod">
          <ac:chgData name="Amy Wallington" userId="de330788-4f4c-4c8f-9b40-a54e34da7ec0" providerId="ADAL" clId="{A9CE5D0F-2EA8-47F3-9126-19E2C4605CBE}" dt="2024-03-07T15:37:58.155" v="9835" actId="20577"/>
          <ac:spMkLst>
            <pc:docMk/>
            <pc:sldMk cId="1125996486" sldId="260"/>
            <ac:spMk id="3" creationId="{B510DCFD-929C-95A2-3ED1-B652683FD7E7}"/>
          </ac:spMkLst>
        </pc:spChg>
        <pc:spChg chg="add del mod">
          <ac:chgData name="Amy Wallington" userId="de330788-4f4c-4c8f-9b40-a54e34da7ec0" providerId="ADAL" clId="{A9CE5D0F-2EA8-47F3-9126-19E2C4605CBE}" dt="2024-02-23T13:30:32.998" v="3026" actId="478"/>
          <ac:spMkLst>
            <pc:docMk/>
            <pc:sldMk cId="1125996486" sldId="260"/>
            <ac:spMk id="4" creationId="{586DF572-7973-C7E3-A5D0-0475AF7B675C}"/>
          </ac:spMkLst>
        </pc:spChg>
        <pc:picChg chg="mod modCrop">
          <ac:chgData name="Amy Wallington" userId="de330788-4f4c-4c8f-9b40-a54e34da7ec0" providerId="ADAL" clId="{A9CE5D0F-2EA8-47F3-9126-19E2C4605CBE}" dt="2024-03-07T15:02:21.083" v="8608" actId="1076"/>
          <ac:picMkLst>
            <pc:docMk/>
            <pc:sldMk cId="1125996486" sldId="260"/>
            <ac:picMk id="4" creationId="{E3388879-A586-2CDD-CDA3-6A737A7A8705}"/>
          </ac:picMkLst>
        </pc:picChg>
      </pc:sldChg>
      <pc:sldChg chg="modSp new del mod">
        <pc:chgData name="Amy Wallington" userId="de330788-4f4c-4c8f-9b40-a54e34da7ec0" providerId="ADAL" clId="{A9CE5D0F-2EA8-47F3-9126-19E2C4605CBE}" dt="2024-02-23T12:28:22.928" v="2644" actId="47"/>
        <pc:sldMkLst>
          <pc:docMk/>
          <pc:sldMk cId="3518319582" sldId="261"/>
        </pc:sldMkLst>
        <pc:spChg chg="mod">
          <ac:chgData name="Amy Wallington" userId="de330788-4f4c-4c8f-9b40-a54e34da7ec0" providerId="ADAL" clId="{A9CE5D0F-2EA8-47F3-9126-19E2C4605CBE}" dt="2024-02-23T12:15:34.988" v="2383" actId="20577"/>
          <ac:spMkLst>
            <pc:docMk/>
            <pc:sldMk cId="3518319582" sldId="261"/>
            <ac:spMk id="2" creationId="{02099A45-2AED-6FDD-AA10-D0B912EDA651}"/>
          </ac:spMkLst>
        </pc:spChg>
      </pc:sldChg>
      <pc:sldChg chg="addSp modSp mod delDesignElem modNotesTx">
        <pc:chgData name="Amy Wallington" userId="de330788-4f4c-4c8f-9b40-a54e34da7ec0" providerId="ADAL" clId="{A9CE5D0F-2EA8-47F3-9126-19E2C4605CBE}" dt="2024-03-01T11:05:56.985" v="8109" actId="1076"/>
        <pc:sldMkLst>
          <pc:docMk/>
          <pc:sldMk cId="2028183726" sldId="262"/>
        </pc:sldMkLst>
        <pc:spChg chg="mod">
          <ac:chgData name="Amy Wallington" userId="de330788-4f4c-4c8f-9b40-a54e34da7ec0" providerId="ADAL" clId="{A9CE5D0F-2EA8-47F3-9126-19E2C4605CBE}" dt="2024-02-23T14:54:40.597" v="5337" actId="20577"/>
          <ac:spMkLst>
            <pc:docMk/>
            <pc:sldMk cId="2028183726" sldId="262"/>
            <ac:spMk id="2" creationId="{FA408BDC-A9E7-E0C0-ADF5-872C07F914F0}"/>
          </ac:spMkLst>
        </pc:spChg>
        <pc:spChg chg="mod">
          <ac:chgData name="Amy Wallington" userId="de330788-4f4c-4c8f-9b40-a54e34da7ec0" providerId="ADAL" clId="{A9CE5D0F-2EA8-47F3-9126-19E2C4605CBE}" dt="2024-02-23T12:35:13.800" v="2790" actId="313"/>
          <ac:spMkLst>
            <pc:docMk/>
            <pc:sldMk cId="2028183726" sldId="262"/>
            <ac:spMk id="3" creationId="{D77C8A45-1C86-0A8B-FA46-0598CC6E3A93}"/>
          </ac:spMkLst>
        </pc:spChg>
        <pc:spChg chg="mod">
          <ac:chgData name="Amy Wallington" userId="de330788-4f4c-4c8f-9b40-a54e34da7ec0" providerId="ADAL" clId="{A9CE5D0F-2EA8-47F3-9126-19E2C4605CBE}" dt="2024-02-23T12:31:37.430" v="2678" actId="13822"/>
          <ac:spMkLst>
            <pc:docMk/>
            <pc:sldMk cId="2028183726" sldId="262"/>
            <ac:spMk id="4" creationId="{654517D5-2D1B-C523-755E-6633602C0E70}"/>
          </ac:spMkLst>
        </pc:spChg>
        <pc:spChg chg="mod">
          <ac:chgData name="Amy Wallington" userId="de330788-4f4c-4c8f-9b40-a54e34da7ec0" providerId="ADAL" clId="{A9CE5D0F-2EA8-47F3-9126-19E2C4605CBE}" dt="2024-02-23T12:31:31.944" v="2677" actId="1076"/>
          <ac:spMkLst>
            <pc:docMk/>
            <pc:sldMk cId="2028183726" sldId="262"/>
            <ac:spMk id="5" creationId="{D865BBA3-95C4-554B-2E3B-F137200087D4}"/>
          </ac:spMkLst>
        </pc:spChg>
        <pc:spChg chg="mod">
          <ac:chgData name="Amy Wallington" userId="de330788-4f4c-4c8f-9b40-a54e34da7ec0" providerId="ADAL" clId="{A9CE5D0F-2EA8-47F3-9126-19E2C4605CBE}" dt="2024-02-23T12:31:17.662" v="2672" actId="1076"/>
          <ac:spMkLst>
            <pc:docMk/>
            <pc:sldMk cId="2028183726" sldId="262"/>
            <ac:spMk id="6" creationId="{5DE9F11E-1F80-B788-A8E1-F36A4F1FCB77}"/>
          </ac:spMkLst>
        </pc:spChg>
        <pc:spChg chg="add mod">
          <ac:chgData name="Amy Wallington" userId="de330788-4f4c-4c8f-9b40-a54e34da7ec0" providerId="ADAL" clId="{A9CE5D0F-2EA8-47F3-9126-19E2C4605CBE}" dt="2024-02-23T12:32:47.546" v="2689" actId="1037"/>
          <ac:spMkLst>
            <pc:docMk/>
            <pc:sldMk cId="2028183726" sldId="262"/>
            <ac:spMk id="17" creationId="{F5547376-CEF8-B563-A8DA-59563C0DDB75}"/>
          </ac:spMkLst>
        </pc:spChg>
        <pc:spChg chg="add mod">
          <ac:chgData name="Amy Wallington" userId="de330788-4f4c-4c8f-9b40-a54e34da7ec0" providerId="ADAL" clId="{A9CE5D0F-2EA8-47F3-9126-19E2C4605CBE}" dt="2024-03-01T11:05:56.985" v="8109" actId="1076"/>
          <ac:spMkLst>
            <pc:docMk/>
            <pc:sldMk cId="2028183726" sldId="262"/>
            <ac:spMk id="19" creationId="{7F0DA5D9-7D79-57F2-C09B-E44C0C49D6DA}"/>
          </ac:spMkLst>
        </pc:spChg>
        <pc:cxnChg chg="mod">
          <ac:chgData name="Amy Wallington" userId="de330788-4f4c-4c8f-9b40-a54e34da7ec0" providerId="ADAL" clId="{A9CE5D0F-2EA8-47F3-9126-19E2C4605CBE}" dt="2024-02-23T12:31:29.962" v="2676" actId="1076"/>
          <ac:cxnSpMkLst>
            <pc:docMk/>
            <pc:sldMk cId="2028183726" sldId="262"/>
            <ac:cxnSpMk id="10" creationId="{BE2952A1-911C-139E-2B59-100B0A9F369B}"/>
          </ac:cxnSpMkLst>
        </pc:cxnChg>
        <pc:cxnChg chg="mod">
          <ac:chgData name="Amy Wallington" userId="de330788-4f4c-4c8f-9b40-a54e34da7ec0" providerId="ADAL" clId="{A9CE5D0F-2EA8-47F3-9126-19E2C4605CBE}" dt="2024-02-23T12:31:22.196" v="2673" actId="14100"/>
          <ac:cxnSpMkLst>
            <pc:docMk/>
            <pc:sldMk cId="2028183726" sldId="262"/>
            <ac:cxnSpMk id="15" creationId="{A79A95FE-0FF4-17B0-537A-CB24F0897C94}"/>
          </ac:cxnSpMkLst>
        </pc:cxnChg>
      </pc:sldChg>
      <pc:sldChg chg="modSp add mod modNotesTx">
        <pc:chgData name="Amy Wallington" userId="de330788-4f4c-4c8f-9b40-a54e34da7ec0" providerId="ADAL" clId="{A9CE5D0F-2EA8-47F3-9126-19E2C4605CBE}" dt="2024-03-12T14:50:19.740" v="11572" actId="20577"/>
        <pc:sldMkLst>
          <pc:docMk/>
          <pc:sldMk cId="4116834801" sldId="263"/>
        </pc:sldMkLst>
        <pc:spChg chg="mod">
          <ac:chgData name="Amy Wallington" userId="de330788-4f4c-4c8f-9b40-a54e34da7ec0" providerId="ADAL" clId="{A9CE5D0F-2EA8-47F3-9126-19E2C4605CBE}" dt="2024-02-23T16:25:28.510" v="7218" actId="20577"/>
          <ac:spMkLst>
            <pc:docMk/>
            <pc:sldMk cId="4116834801" sldId="263"/>
            <ac:spMk id="2" creationId="{FA408BDC-A9E7-E0C0-ADF5-872C07F914F0}"/>
          </ac:spMkLst>
        </pc:spChg>
        <pc:spChg chg="mod">
          <ac:chgData name="Amy Wallington" userId="de330788-4f4c-4c8f-9b40-a54e34da7ec0" providerId="ADAL" clId="{A9CE5D0F-2EA8-47F3-9126-19E2C4605CBE}" dt="2024-02-23T16:25:25.452" v="7216" actId="1076"/>
          <ac:spMkLst>
            <pc:docMk/>
            <pc:sldMk cId="4116834801" sldId="263"/>
            <ac:spMk id="5" creationId="{BBECA23E-6695-D13E-4288-270371522662}"/>
          </ac:spMkLst>
        </pc:spChg>
        <pc:spChg chg="mod">
          <ac:chgData name="Amy Wallington" userId="de330788-4f4c-4c8f-9b40-a54e34da7ec0" providerId="ADAL" clId="{A9CE5D0F-2EA8-47F3-9126-19E2C4605CBE}" dt="2024-02-23T14:54:05.276" v="5250" actId="1036"/>
          <ac:spMkLst>
            <pc:docMk/>
            <pc:sldMk cId="4116834801" sldId="263"/>
            <ac:spMk id="7" creationId="{4FAAABE8-EC24-1C7F-E472-E6C56F8B0454}"/>
          </ac:spMkLst>
        </pc:spChg>
        <pc:spChg chg="mod">
          <ac:chgData name="Amy Wallington" userId="de330788-4f4c-4c8f-9b40-a54e34da7ec0" providerId="ADAL" clId="{A9CE5D0F-2EA8-47F3-9126-19E2C4605CBE}" dt="2024-02-23T16:24:55.536" v="7215" actId="13926"/>
          <ac:spMkLst>
            <pc:docMk/>
            <pc:sldMk cId="4116834801" sldId="263"/>
            <ac:spMk id="11" creationId="{DA50A91F-DE1C-85FB-E7AC-6E4876A29E06}"/>
          </ac:spMkLst>
        </pc:spChg>
        <pc:spChg chg="mod">
          <ac:chgData name="Amy Wallington" userId="de330788-4f4c-4c8f-9b40-a54e34da7ec0" providerId="ADAL" clId="{A9CE5D0F-2EA8-47F3-9126-19E2C4605CBE}" dt="2024-02-23T12:37:21.450" v="2851" actId="20577"/>
          <ac:spMkLst>
            <pc:docMk/>
            <pc:sldMk cId="4116834801" sldId="263"/>
            <ac:spMk id="19" creationId="{DA13CA6A-E298-AD8D-3439-F39F6929CECC}"/>
          </ac:spMkLst>
        </pc:spChg>
      </pc:sldChg>
      <pc:sldChg chg="addSp delSp modSp add mod setBg delDesignElem modNotesTx">
        <pc:chgData name="Amy Wallington" userId="de330788-4f4c-4c8f-9b40-a54e34da7ec0" providerId="ADAL" clId="{A9CE5D0F-2EA8-47F3-9126-19E2C4605CBE}" dt="2024-03-01T11:14:23.118" v="8418" actId="113"/>
        <pc:sldMkLst>
          <pc:docMk/>
          <pc:sldMk cId="3189654168" sldId="264"/>
        </pc:sldMkLst>
        <pc:spChg chg="mod">
          <ac:chgData name="Amy Wallington" userId="de330788-4f4c-4c8f-9b40-a54e34da7ec0" providerId="ADAL" clId="{A9CE5D0F-2EA8-47F3-9126-19E2C4605CBE}" dt="2024-02-23T13:18:19.181" v="2953" actId="1076"/>
          <ac:spMkLst>
            <pc:docMk/>
            <pc:sldMk cId="3189654168" sldId="264"/>
            <ac:spMk id="2" creationId="{7F451AC4-3724-3062-5ED4-125F297A3950}"/>
          </ac:spMkLst>
        </pc:spChg>
        <pc:spChg chg="add mod">
          <ac:chgData name="Amy Wallington" userId="de330788-4f4c-4c8f-9b40-a54e34da7ec0" providerId="ADAL" clId="{A9CE5D0F-2EA8-47F3-9126-19E2C4605CBE}" dt="2024-02-23T13:17:32.841" v="2941" actId="1038"/>
          <ac:spMkLst>
            <pc:docMk/>
            <pc:sldMk cId="3189654168" sldId="264"/>
            <ac:spMk id="3" creationId="{254BD2A2-92E2-2184-A644-CD7B7EBF3009}"/>
          </ac:spMkLst>
        </pc:spChg>
        <pc:spChg chg="mod">
          <ac:chgData name="Amy Wallington" userId="de330788-4f4c-4c8f-9b40-a54e34da7ec0" providerId="ADAL" clId="{A9CE5D0F-2EA8-47F3-9126-19E2C4605CBE}" dt="2024-03-01T11:14:23.118" v="8418" actId="113"/>
          <ac:spMkLst>
            <pc:docMk/>
            <pc:sldMk cId="3189654168" sldId="264"/>
            <ac:spMk id="5" creationId="{2C9F533D-F5D0-0C17-A8D9-D67E73BCF044}"/>
          </ac:spMkLst>
        </pc:spChg>
        <pc:spChg chg="add mod">
          <ac:chgData name="Amy Wallington" userId="de330788-4f4c-4c8f-9b40-a54e34da7ec0" providerId="ADAL" clId="{A9CE5D0F-2EA8-47F3-9126-19E2C4605CBE}" dt="2024-02-23T13:17:37.982" v="2943" actId="20577"/>
          <ac:spMkLst>
            <pc:docMk/>
            <pc:sldMk cId="3189654168" sldId="264"/>
            <ac:spMk id="6" creationId="{54D07684-BCA4-F691-08BC-6191C98461BE}"/>
          </ac:spMkLst>
        </pc:spChg>
        <pc:spChg chg="add mod">
          <ac:chgData name="Amy Wallington" userId="de330788-4f4c-4c8f-9b40-a54e34da7ec0" providerId="ADAL" clId="{A9CE5D0F-2EA8-47F3-9126-19E2C4605CBE}" dt="2024-02-23T13:17:42.225" v="2945" actId="20577"/>
          <ac:spMkLst>
            <pc:docMk/>
            <pc:sldMk cId="3189654168" sldId="264"/>
            <ac:spMk id="7" creationId="{8BBBA83B-F9B3-44B3-FE43-5C1618C0C141}"/>
          </ac:spMkLst>
        </pc:spChg>
        <pc:spChg chg="add mod">
          <ac:chgData name="Amy Wallington" userId="de330788-4f4c-4c8f-9b40-a54e34da7ec0" providerId="ADAL" clId="{A9CE5D0F-2EA8-47F3-9126-19E2C4605CBE}" dt="2024-02-23T13:17:46.412" v="2947" actId="20577"/>
          <ac:spMkLst>
            <pc:docMk/>
            <pc:sldMk cId="3189654168" sldId="264"/>
            <ac:spMk id="8" creationId="{EDE37F9B-66D5-6327-EA64-77D54A6E4DAF}"/>
          </ac:spMkLst>
        </pc:spChg>
        <pc:spChg chg="add del mod">
          <ac:chgData name="Amy Wallington" userId="de330788-4f4c-4c8f-9b40-a54e34da7ec0" providerId="ADAL" clId="{A9CE5D0F-2EA8-47F3-9126-19E2C4605CBE}" dt="2024-02-23T13:37:53.993" v="3309" actId="478"/>
          <ac:spMkLst>
            <pc:docMk/>
            <pc:sldMk cId="3189654168" sldId="264"/>
            <ac:spMk id="9" creationId="{F75A3C7F-068D-2E79-DA78-36C31B64065F}"/>
          </ac:spMkLst>
        </pc:spChg>
        <pc:spChg chg="add mod">
          <ac:chgData name="Amy Wallington" userId="de330788-4f4c-4c8f-9b40-a54e34da7ec0" providerId="ADAL" clId="{A9CE5D0F-2EA8-47F3-9126-19E2C4605CBE}" dt="2024-02-23T13:39:57.077" v="3556" actId="20577"/>
          <ac:spMkLst>
            <pc:docMk/>
            <pc:sldMk cId="3189654168" sldId="264"/>
            <ac:spMk id="10" creationId="{442F60A8-FA73-6811-1FC2-73F51D4A6CA7}"/>
          </ac:spMkLst>
        </pc:spChg>
        <pc:spChg chg="del">
          <ac:chgData name="Amy Wallington" userId="de330788-4f4c-4c8f-9b40-a54e34da7ec0" providerId="ADAL" clId="{A9CE5D0F-2EA8-47F3-9126-19E2C4605CBE}" dt="2024-02-23T12:17:03.520" v="2388"/>
          <ac:spMkLst>
            <pc:docMk/>
            <pc:sldMk cId="3189654168" sldId="264"/>
            <ac:spMk id="36" creationId="{9B0F7D69-D93C-4C38-A23D-76E000D691CD}"/>
          </ac:spMkLst>
        </pc:spChg>
        <pc:spChg chg="del">
          <ac:chgData name="Amy Wallington" userId="de330788-4f4c-4c8f-9b40-a54e34da7ec0" providerId="ADAL" clId="{A9CE5D0F-2EA8-47F3-9126-19E2C4605CBE}" dt="2024-02-23T12:17:03.520" v="2388"/>
          <ac:spMkLst>
            <pc:docMk/>
            <pc:sldMk cId="3189654168" sldId="264"/>
            <ac:spMk id="38" creationId="{8CD419D4-EA9D-42D9-BF62-B07F0B7B672B}"/>
          </ac:spMkLst>
        </pc:spChg>
        <pc:spChg chg="del">
          <ac:chgData name="Amy Wallington" userId="de330788-4f4c-4c8f-9b40-a54e34da7ec0" providerId="ADAL" clId="{A9CE5D0F-2EA8-47F3-9126-19E2C4605CBE}" dt="2024-02-23T12:17:03.520" v="2388"/>
          <ac:spMkLst>
            <pc:docMk/>
            <pc:sldMk cId="3189654168" sldId="264"/>
            <ac:spMk id="40" creationId="{1C6FEC9B-9608-4181-A9E5-A1B80E72021C}"/>
          </ac:spMkLst>
        </pc:spChg>
        <pc:spChg chg="del">
          <ac:chgData name="Amy Wallington" userId="de330788-4f4c-4c8f-9b40-a54e34da7ec0" providerId="ADAL" clId="{A9CE5D0F-2EA8-47F3-9126-19E2C4605CBE}" dt="2024-02-23T12:17:03.520" v="2388"/>
          <ac:spMkLst>
            <pc:docMk/>
            <pc:sldMk cId="3189654168" sldId="264"/>
            <ac:spMk id="42" creationId="{AB1564ED-F26F-451D-97D6-A6EC3E83FD55}"/>
          </ac:spMkLst>
        </pc:spChg>
        <pc:spChg chg="del">
          <ac:chgData name="Amy Wallington" userId="de330788-4f4c-4c8f-9b40-a54e34da7ec0" providerId="ADAL" clId="{A9CE5D0F-2EA8-47F3-9126-19E2C4605CBE}" dt="2024-02-23T12:17:03.520" v="2388"/>
          <ac:spMkLst>
            <pc:docMk/>
            <pc:sldMk cId="3189654168" sldId="264"/>
            <ac:spMk id="44" creationId="{0CA184B6-3482-4F43-87F0-BC765DCFD8A8}"/>
          </ac:spMkLst>
        </pc:spChg>
        <pc:spChg chg="del">
          <ac:chgData name="Amy Wallington" userId="de330788-4f4c-4c8f-9b40-a54e34da7ec0" providerId="ADAL" clId="{A9CE5D0F-2EA8-47F3-9126-19E2C4605CBE}" dt="2024-02-23T12:17:03.520" v="2388"/>
          <ac:spMkLst>
            <pc:docMk/>
            <pc:sldMk cId="3189654168" sldId="264"/>
            <ac:spMk id="46" creationId="{6C869923-8380-4244-9548-802C330638A0}"/>
          </ac:spMkLst>
        </pc:spChg>
        <pc:spChg chg="del">
          <ac:chgData name="Amy Wallington" userId="de330788-4f4c-4c8f-9b40-a54e34da7ec0" providerId="ADAL" clId="{A9CE5D0F-2EA8-47F3-9126-19E2C4605CBE}" dt="2024-02-23T12:17:03.520" v="2388"/>
          <ac:spMkLst>
            <pc:docMk/>
            <pc:sldMk cId="3189654168" sldId="264"/>
            <ac:spMk id="48" creationId="{C06255F2-BC67-4DDE-B34E-AC4BA21838CC}"/>
          </ac:spMkLst>
        </pc:spChg>
        <pc:spChg chg="del">
          <ac:chgData name="Amy Wallington" userId="de330788-4f4c-4c8f-9b40-a54e34da7ec0" providerId="ADAL" clId="{A9CE5D0F-2EA8-47F3-9126-19E2C4605CBE}" dt="2024-02-23T12:17:03.520" v="2388"/>
          <ac:spMkLst>
            <pc:docMk/>
            <pc:sldMk cId="3189654168" sldId="264"/>
            <ac:spMk id="50" creationId="{55169443-FCCD-4C0A-8C69-18CD3FA0968D}"/>
          </ac:spMkLst>
        </pc:spChg>
        <pc:spChg chg="del">
          <ac:chgData name="Amy Wallington" userId="de330788-4f4c-4c8f-9b40-a54e34da7ec0" providerId="ADAL" clId="{A9CE5D0F-2EA8-47F3-9126-19E2C4605CBE}" dt="2024-02-23T12:17:03.520" v="2388"/>
          <ac:spMkLst>
            <pc:docMk/>
            <pc:sldMk cId="3189654168" sldId="264"/>
            <ac:spMk id="52" creationId="{AC8EEB0F-BA72-49AC-956F-331B60FDE79E}"/>
          </ac:spMkLst>
        </pc:spChg>
        <pc:spChg chg="del">
          <ac:chgData name="Amy Wallington" userId="de330788-4f4c-4c8f-9b40-a54e34da7ec0" providerId="ADAL" clId="{A9CE5D0F-2EA8-47F3-9126-19E2C4605CBE}" dt="2024-02-23T12:17:03.520" v="2388"/>
          <ac:spMkLst>
            <pc:docMk/>
            <pc:sldMk cId="3189654168" sldId="264"/>
            <ac:spMk id="54" creationId="{8CC700D5-9809-43F4-89D5-7DBBCB0DCC10}"/>
          </ac:spMkLst>
        </pc:spChg>
        <pc:spChg chg="del">
          <ac:chgData name="Amy Wallington" userId="de330788-4f4c-4c8f-9b40-a54e34da7ec0" providerId="ADAL" clId="{A9CE5D0F-2EA8-47F3-9126-19E2C4605CBE}" dt="2024-02-23T12:17:03.520" v="2388"/>
          <ac:spMkLst>
            <pc:docMk/>
            <pc:sldMk cId="3189654168" sldId="264"/>
            <ac:spMk id="56" creationId="{C7163242-6303-46DC-BAC1-2A204F061321}"/>
          </ac:spMkLst>
        </pc:spChg>
        <pc:spChg chg="del">
          <ac:chgData name="Amy Wallington" userId="de330788-4f4c-4c8f-9b40-a54e34da7ec0" providerId="ADAL" clId="{A9CE5D0F-2EA8-47F3-9126-19E2C4605CBE}" dt="2024-02-23T12:17:03.520" v="2388"/>
          <ac:spMkLst>
            <pc:docMk/>
            <pc:sldMk cId="3189654168" sldId="264"/>
            <ac:spMk id="58" creationId="{805C4C40-D70E-4C4F-B228-98A0A6132603}"/>
          </ac:spMkLst>
        </pc:spChg>
        <pc:graphicFrameChg chg="mod modGraphic">
          <ac:chgData name="Amy Wallington" userId="de330788-4f4c-4c8f-9b40-a54e34da7ec0" providerId="ADAL" clId="{A9CE5D0F-2EA8-47F3-9126-19E2C4605CBE}" dt="2024-02-23T13:16:08.681" v="2892" actId="403"/>
          <ac:graphicFrameMkLst>
            <pc:docMk/>
            <pc:sldMk cId="3189654168" sldId="264"/>
            <ac:graphicFrameMk id="4" creationId="{5638F2A3-B684-678E-8F81-3FF4541BA51D}"/>
          </ac:graphicFrameMkLst>
        </pc:graphicFrameChg>
      </pc:sldChg>
      <pc:sldChg chg="modSp add mod modNotesTx">
        <pc:chgData name="Amy Wallington" userId="de330788-4f4c-4c8f-9b40-a54e34da7ec0" providerId="ADAL" clId="{A9CE5D0F-2EA8-47F3-9126-19E2C4605CBE}" dt="2024-02-23T14:59:09.291" v="5624" actId="20577"/>
        <pc:sldMkLst>
          <pc:docMk/>
          <pc:sldMk cId="456431306" sldId="265"/>
        </pc:sldMkLst>
        <pc:spChg chg="mod">
          <ac:chgData name="Amy Wallington" userId="de330788-4f4c-4c8f-9b40-a54e34da7ec0" providerId="ADAL" clId="{A9CE5D0F-2EA8-47F3-9126-19E2C4605CBE}" dt="2024-02-23T12:17:26.204" v="2392" actId="27636"/>
          <ac:spMkLst>
            <pc:docMk/>
            <pc:sldMk cId="456431306" sldId="265"/>
            <ac:spMk id="2" creationId="{3FCE6B56-B48F-8934-017B-88559FCC2355}"/>
          </ac:spMkLst>
        </pc:spChg>
        <pc:spChg chg="mod">
          <ac:chgData name="Amy Wallington" userId="de330788-4f4c-4c8f-9b40-a54e34da7ec0" providerId="ADAL" clId="{A9CE5D0F-2EA8-47F3-9126-19E2C4605CBE}" dt="2024-02-23T13:41:29.782" v="3689" actId="13926"/>
          <ac:spMkLst>
            <pc:docMk/>
            <pc:sldMk cId="456431306" sldId="265"/>
            <ac:spMk id="3" creationId="{CD4177E9-391B-51B8-AF7E-0D17A04544A9}"/>
          </ac:spMkLst>
        </pc:spChg>
        <pc:spChg chg="mod">
          <ac:chgData name="Amy Wallington" userId="de330788-4f4c-4c8f-9b40-a54e34da7ec0" providerId="ADAL" clId="{A9CE5D0F-2EA8-47F3-9126-19E2C4605CBE}" dt="2024-02-23T14:57:46.960" v="5374" actId="1076"/>
          <ac:spMkLst>
            <pc:docMk/>
            <pc:sldMk cId="456431306" sldId="265"/>
            <ac:spMk id="4" creationId="{F85E57E1-8BF7-CF61-4531-85DE152E6687}"/>
          </ac:spMkLst>
        </pc:spChg>
      </pc:sldChg>
      <pc:sldChg chg="addSp modSp add mod modNotesTx">
        <pc:chgData name="Amy Wallington" userId="de330788-4f4c-4c8f-9b40-a54e34da7ec0" providerId="ADAL" clId="{A9CE5D0F-2EA8-47F3-9126-19E2C4605CBE}" dt="2024-02-23T15:05:23.574" v="6011" actId="20577"/>
        <pc:sldMkLst>
          <pc:docMk/>
          <pc:sldMk cId="1798619069" sldId="266"/>
        </pc:sldMkLst>
        <pc:spChg chg="mod">
          <ac:chgData name="Amy Wallington" userId="de330788-4f4c-4c8f-9b40-a54e34da7ec0" providerId="ADAL" clId="{A9CE5D0F-2EA8-47F3-9126-19E2C4605CBE}" dt="2024-02-23T15:02:12.781" v="5668" actId="20577"/>
          <ac:spMkLst>
            <pc:docMk/>
            <pc:sldMk cId="1798619069" sldId="266"/>
            <ac:spMk id="2" creationId="{3C0A4281-8EDD-FEDE-9AC0-0B06D8073FBD}"/>
          </ac:spMkLst>
        </pc:spChg>
        <pc:spChg chg="add mod">
          <ac:chgData name="Amy Wallington" userId="de330788-4f4c-4c8f-9b40-a54e34da7ec0" providerId="ADAL" clId="{A9CE5D0F-2EA8-47F3-9126-19E2C4605CBE}" dt="2024-02-23T15:03:14.902" v="5672" actId="20577"/>
          <ac:spMkLst>
            <pc:docMk/>
            <pc:sldMk cId="1798619069" sldId="266"/>
            <ac:spMk id="3" creationId="{B73D645C-29E3-8417-6F20-E2FCCF014284}"/>
          </ac:spMkLst>
        </pc:spChg>
        <pc:spChg chg="mod">
          <ac:chgData name="Amy Wallington" userId="de330788-4f4c-4c8f-9b40-a54e34da7ec0" providerId="ADAL" clId="{A9CE5D0F-2EA8-47F3-9126-19E2C4605CBE}" dt="2024-02-23T15:01:53.915" v="5665" actId="1076"/>
          <ac:spMkLst>
            <pc:docMk/>
            <pc:sldMk cId="1798619069" sldId="266"/>
            <ac:spMk id="7" creationId="{9F36CC68-0F5C-8268-B000-CAD015C03B77}"/>
          </ac:spMkLst>
        </pc:spChg>
        <pc:picChg chg="mod modCrop">
          <ac:chgData name="Amy Wallington" userId="de330788-4f4c-4c8f-9b40-a54e34da7ec0" providerId="ADAL" clId="{A9CE5D0F-2EA8-47F3-9126-19E2C4605CBE}" dt="2024-02-23T15:01:28.469" v="5664" actId="732"/>
          <ac:picMkLst>
            <pc:docMk/>
            <pc:sldMk cId="1798619069" sldId="266"/>
            <ac:picMk id="4" creationId="{23ED4554-DDA2-FF62-82B7-3B87A747A5E9}"/>
          </ac:picMkLst>
        </pc:picChg>
        <pc:picChg chg="mod">
          <ac:chgData name="Amy Wallington" userId="de330788-4f4c-4c8f-9b40-a54e34da7ec0" providerId="ADAL" clId="{A9CE5D0F-2EA8-47F3-9126-19E2C4605CBE}" dt="2024-02-23T15:02:22.396" v="5669" actId="1076"/>
          <ac:picMkLst>
            <pc:docMk/>
            <pc:sldMk cId="1798619069" sldId="266"/>
            <ac:picMk id="5" creationId="{6A8C63D5-3C49-71D6-B179-15A854472F8D}"/>
          </ac:picMkLst>
        </pc:picChg>
      </pc:sldChg>
      <pc:sldChg chg="modSp add mod modNotesTx">
        <pc:chgData name="Amy Wallington" userId="de330788-4f4c-4c8f-9b40-a54e34da7ec0" providerId="ADAL" clId="{A9CE5D0F-2EA8-47F3-9126-19E2C4605CBE}" dt="2024-02-23T15:08:08.288" v="6172" actId="20577"/>
        <pc:sldMkLst>
          <pc:docMk/>
          <pc:sldMk cId="3773086096" sldId="267"/>
        </pc:sldMkLst>
        <pc:spChg chg="mod">
          <ac:chgData name="Amy Wallington" userId="de330788-4f4c-4c8f-9b40-a54e34da7ec0" providerId="ADAL" clId="{A9CE5D0F-2EA8-47F3-9126-19E2C4605CBE}" dt="2024-02-23T13:43:49.218" v="3989" actId="207"/>
          <ac:spMkLst>
            <pc:docMk/>
            <pc:sldMk cId="3773086096" sldId="267"/>
            <ac:spMk id="7" creationId="{FEC41E43-5925-E1ED-A370-F239FFD5BB1D}"/>
          </ac:spMkLst>
        </pc:spChg>
      </pc:sldChg>
      <pc:sldChg chg="modSp add mod modNotesTx">
        <pc:chgData name="Amy Wallington" userId="de330788-4f4c-4c8f-9b40-a54e34da7ec0" providerId="ADAL" clId="{A9CE5D0F-2EA8-47F3-9126-19E2C4605CBE}" dt="2024-02-23T15:09:51.519" v="6287" actId="20577"/>
        <pc:sldMkLst>
          <pc:docMk/>
          <pc:sldMk cId="1303278687" sldId="268"/>
        </pc:sldMkLst>
        <pc:spChg chg="mod">
          <ac:chgData name="Amy Wallington" userId="de330788-4f4c-4c8f-9b40-a54e34da7ec0" providerId="ADAL" clId="{A9CE5D0F-2EA8-47F3-9126-19E2C4605CBE}" dt="2024-02-23T13:50:50.690" v="4023" actId="1076"/>
          <ac:spMkLst>
            <pc:docMk/>
            <pc:sldMk cId="1303278687" sldId="268"/>
            <ac:spMk id="2" creationId="{B8DA80F7-885D-5D0D-971B-1C8A42B3891D}"/>
          </ac:spMkLst>
        </pc:spChg>
        <pc:spChg chg="mod">
          <ac:chgData name="Amy Wallington" userId="de330788-4f4c-4c8f-9b40-a54e34da7ec0" providerId="ADAL" clId="{A9CE5D0F-2EA8-47F3-9126-19E2C4605CBE}" dt="2024-02-23T13:51:03.041" v="4025" actId="1076"/>
          <ac:spMkLst>
            <pc:docMk/>
            <pc:sldMk cId="1303278687" sldId="268"/>
            <ac:spMk id="7" creationId="{6A3FFE92-1553-E5C3-D570-F594DA9AF927}"/>
          </ac:spMkLst>
        </pc:spChg>
        <pc:spChg chg="mod">
          <ac:chgData name="Amy Wallington" userId="de330788-4f4c-4c8f-9b40-a54e34da7ec0" providerId="ADAL" clId="{A9CE5D0F-2EA8-47F3-9126-19E2C4605CBE}" dt="2024-02-23T13:51:05.868" v="4026" actId="1076"/>
          <ac:spMkLst>
            <pc:docMk/>
            <pc:sldMk cId="1303278687" sldId="268"/>
            <ac:spMk id="8" creationId="{697098CC-65CE-6FD6-B860-6C530D74BB2F}"/>
          </ac:spMkLst>
        </pc:spChg>
        <pc:spChg chg="mod">
          <ac:chgData name="Amy Wallington" userId="de330788-4f4c-4c8f-9b40-a54e34da7ec0" providerId="ADAL" clId="{A9CE5D0F-2EA8-47F3-9126-19E2C4605CBE}" dt="2024-02-23T13:51:09.238" v="4027" actId="1076"/>
          <ac:spMkLst>
            <pc:docMk/>
            <pc:sldMk cId="1303278687" sldId="268"/>
            <ac:spMk id="9" creationId="{3645F9E9-C771-AF58-33E0-97ABA9D62531}"/>
          </ac:spMkLst>
        </pc:spChg>
        <pc:spChg chg="mod">
          <ac:chgData name="Amy Wallington" userId="de330788-4f4c-4c8f-9b40-a54e34da7ec0" providerId="ADAL" clId="{A9CE5D0F-2EA8-47F3-9126-19E2C4605CBE}" dt="2024-02-23T13:51:13.798" v="4028" actId="1076"/>
          <ac:spMkLst>
            <pc:docMk/>
            <pc:sldMk cId="1303278687" sldId="268"/>
            <ac:spMk id="10" creationId="{FC224D2A-A38E-6B46-6F50-84AA3F897AE9}"/>
          </ac:spMkLst>
        </pc:spChg>
        <pc:spChg chg="mod">
          <ac:chgData name="Amy Wallington" userId="de330788-4f4c-4c8f-9b40-a54e34da7ec0" providerId="ADAL" clId="{A9CE5D0F-2EA8-47F3-9126-19E2C4605CBE}" dt="2024-02-23T13:51:24.179" v="4029" actId="1076"/>
          <ac:spMkLst>
            <pc:docMk/>
            <pc:sldMk cId="1303278687" sldId="268"/>
            <ac:spMk id="11" creationId="{045974B8-31F6-0425-A3C9-66A598D696FE}"/>
          </ac:spMkLst>
        </pc:spChg>
        <pc:picChg chg="mod">
          <ac:chgData name="Amy Wallington" userId="de330788-4f4c-4c8f-9b40-a54e34da7ec0" providerId="ADAL" clId="{A9CE5D0F-2EA8-47F3-9126-19E2C4605CBE}" dt="2024-02-23T13:50:59.358" v="4024" actId="1076"/>
          <ac:picMkLst>
            <pc:docMk/>
            <pc:sldMk cId="1303278687" sldId="268"/>
            <ac:picMk id="6" creationId="{87645AAB-94A9-3EF0-58E9-D96C7431EB4A}"/>
          </ac:picMkLst>
        </pc:picChg>
      </pc:sldChg>
      <pc:sldChg chg="modSp new mod modNotesTx">
        <pc:chgData name="Amy Wallington" userId="de330788-4f4c-4c8f-9b40-a54e34da7ec0" providerId="ADAL" clId="{A9CE5D0F-2EA8-47F3-9126-19E2C4605CBE}" dt="2024-02-23T15:19:58.594" v="7165" actId="20577"/>
        <pc:sldMkLst>
          <pc:docMk/>
          <pc:sldMk cId="4263274235" sldId="269"/>
        </pc:sldMkLst>
        <pc:spChg chg="mod">
          <ac:chgData name="Amy Wallington" userId="de330788-4f4c-4c8f-9b40-a54e34da7ec0" providerId="ADAL" clId="{A9CE5D0F-2EA8-47F3-9126-19E2C4605CBE}" dt="2024-02-23T15:13:54.539" v="6685" actId="20577"/>
          <ac:spMkLst>
            <pc:docMk/>
            <pc:sldMk cId="4263274235" sldId="269"/>
            <ac:spMk id="2" creationId="{B976DCDD-1FCB-3F75-6BFC-E1BAA3C8690E}"/>
          </ac:spMkLst>
        </pc:spChg>
        <pc:spChg chg="mod">
          <ac:chgData name="Amy Wallington" userId="de330788-4f4c-4c8f-9b40-a54e34da7ec0" providerId="ADAL" clId="{A9CE5D0F-2EA8-47F3-9126-19E2C4605CBE}" dt="2024-02-23T15:16:33.420" v="6868" actId="20577"/>
          <ac:spMkLst>
            <pc:docMk/>
            <pc:sldMk cId="4263274235" sldId="269"/>
            <ac:spMk id="3" creationId="{916E0823-7BDE-772D-DA8E-4D801CB88C8A}"/>
          </ac:spMkLst>
        </pc:spChg>
      </pc:sldChg>
      <pc:sldChg chg="modSp new mod modNotesTx">
        <pc:chgData name="Amy Wallington" userId="de330788-4f4c-4c8f-9b40-a54e34da7ec0" providerId="ADAL" clId="{A9CE5D0F-2EA8-47F3-9126-19E2C4605CBE}" dt="2024-03-01T10:55:37.941" v="7732" actId="20577"/>
        <pc:sldMkLst>
          <pc:docMk/>
          <pc:sldMk cId="1349158567" sldId="270"/>
        </pc:sldMkLst>
        <pc:spChg chg="mod">
          <ac:chgData name="Amy Wallington" userId="de330788-4f4c-4c8f-9b40-a54e34da7ec0" providerId="ADAL" clId="{A9CE5D0F-2EA8-47F3-9126-19E2C4605CBE}" dt="2024-03-01T10:55:16.341" v="7687" actId="20577"/>
          <ac:spMkLst>
            <pc:docMk/>
            <pc:sldMk cId="1349158567" sldId="270"/>
            <ac:spMk id="2" creationId="{B1711B34-E61C-6718-416E-887D0496493C}"/>
          </ac:spMkLst>
        </pc:spChg>
        <pc:spChg chg="mod">
          <ac:chgData name="Amy Wallington" userId="de330788-4f4c-4c8f-9b40-a54e34da7ec0" providerId="ADAL" clId="{A9CE5D0F-2EA8-47F3-9126-19E2C4605CBE}" dt="2024-03-01T10:55:37.941" v="7732" actId="20577"/>
          <ac:spMkLst>
            <pc:docMk/>
            <pc:sldMk cId="1349158567" sldId="270"/>
            <ac:spMk id="3" creationId="{ED2710C7-013E-EA6F-85A8-6DFC8D636C62}"/>
          </ac:spMkLst>
        </pc:spChg>
      </pc:sldChg>
      <pc:sldChg chg="modSp new mod">
        <pc:chgData name="Amy Wallington" userId="de330788-4f4c-4c8f-9b40-a54e34da7ec0" providerId="ADAL" clId="{A9CE5D0F-2EA8-47F3-9126-19E2C4605CBE}" dt="2024-02-23T16:23:50.827" v="7177" actId="5793"/>
        <pc:sldMkLst>
          <pc:docMk/>
          <pc:sldMk cId="610855612" sldId="271"/>
        </pc:sldMkLst>
        <pc:spChg chg="mod">
          <ac:chgData name="Amy Wallington" userId="de330788-4f4c-4c8f-9b40-a54e34da7ec0" providerId="ADAL" clId="{A9CE5D0F-2EA8-47F3-9126-19E2C4605CBE}" dt="2024-02-23T14:23:05.826" v="4053" actId="20577"/>
          <ac:spMkLst>
            <pc:docMk/>
            <pc:sldMk cId="610855612" sldId="271"/>
            <ac:spMk id="2" creationId="{465318CB-764E-4265-8808-051B23D554FA}"/>
          </ac:spMkLst>
        </pc:spChg>
        <pc:spChg chg="mod">
          <ac:chgData name="Amy Wallington" userId="de330788-4f4c-4c8f-9b40-a54e34da7ec0" providerId="ADAL" clId="{A9CE5D0F-2EA8-47F3-9126-19E2C4605CBE}" dt="2024-02-23T16:23:50.827" v="7177" actId="5793"/>
          <ac:spMkLst>
            <pc:docMk/>
            <pc:sldMk cId="610855612" sldId="271"/>
            <ac:spMk id="3" creationId="{8E58D13B-1D7D-400A-6760-B391C15C9E6E}"/>
          </ac:spMkLst>
        </pc:spChg>
      </pc:sldChg>
      <pc:sldChg chg="addSp modSp new mod">
        <pc:chgData name="Amy Wallington" userId="de330788-4f4c-4c8f-9b40-a54e34da7ec0" providerId="ADAL" clId="{A9CE5D0F-2EA8-47F3-9126-19E2C4605CBE}" dt="2024-03-07T14:57:29.946" v="8565" actId="1076"/>
        <pc:sldMkLst>
          <pc:docMk/>
          <pc:sldMk cId="3619896831" sldId="272"/>
        </pc:sldMkLst>
        <pc:spChg chg="mod">
          <ac:chgData name="Amy Wallington" userId="de330788-4f4c-4c8f-9b40-a54e34da7ec0" providerId="ADAL" clId="{A9CE5D0F-2EA8-47F3-9126-19E2C4605CBE}" dt="2024-03-01T10:46:59.854" v="7487" actId="20577"/>
          <ac:spMkLst>
            <pc:docMk/>
            <pc:sldMk cId="3619896831" sldId="272"/>
            <ac:spMk id="2" creationId="{A0D3A14C-762D-4C3C-BFF0-404B52D25AA2}"/>
          </ac:spMkLst>
        </pc:spChg>
        <pc:spChg chg="mod">
          <ac:chgData name="Amy Wallington" userId="de330788-4f4c-4c8f-9b40-a54e34da7ec0" providerId="ADAL" clId="{A9CE5D0F-2EA8-47F3-9126-19E2C4605CBE}" dt="2024-02-23T14:46:28.954" v="4900" actId="20577"/>
          <ac:spMkLst>
            <pc:docMk/>
            <pc:sldMk cId="3619896831" sldId="272"/>
            <ac:spMk id="3" creationId="{7C34D63C-5F1C-5CD4-07E5-D928FD26B6AB}"/>
          </ac:spMkLst>
        </pc:spChg>
        <pc:spChg chg="mod">
          <ac:chgData name="Amy Wallington" userId="de330788-4f4c-4c8f-9b40-a54e34da7ec0" providerId="ADAL" clId="{A9CE5D0F-2EA8-47F3-9126-19E2C4605CBE}" dt="2024-03-07T14:57:11.819" v="8560" actId="1035"/>
          <ac:spMkLst>
            <pc:docMk/>
            <pc:sldMk cId="3619896831" sldId="272"/>
            <ac:spMk id="4" creationId="{A4965E93-F993-9F3D-6665-88B71CACF98D}"/>
          </ac:spMkLst>
        </pc:spChg>
        <pc:spChg chg="mod">
          <ac:chgData name="Amy Wallington" userId="de330788-4f4c-4c8f-9b40-a54e34da7ec0" providerId="ADAL" clId="{A9CE5D0F-2EA8-47F3-9126-19E2C4605CBE}" dt="2024-03-07T14:57:11.819" v="8560" actId="1035"/>
          <ac:spMkLst>
            <pc:docMk/>
            <pc:sldMk cId="3619896831" sldId="272"/>
            <ac:spMk id="5" creationId="{685C8165-2E7E-F565-5DAE-41D86A543C7B}"/>
          </ac:spMkLst>
        </pc:spChg>
        <pc:spChg chg="mod">
          <ac:chgData name="Amy Wallington" userId="de330788-4f4c-4c8f-9b40-a54e34da7ec0" providerId="ADAL" clId="{A9CE5D0F-2EA8-47F3-9126-19E2C4605CBE}" dt="2024-03-07T14:57:11.819" v="8560" actId="1035"/>
          <ac:spMkLst>
            <pc:docMk/>
            <pc:sldMk cId="3619896831" sldId="272"/>
            <ac:spMk id="6" creationId="{570DF5DA-2D54-9F18-742F-1A2AAABDDBD7}"/>
          </ac:spMkLst>
        </pc:spChg>
        <pc:spChg chg="mod">
          <ac:chgData name="Amy Wallington" userId="de330788-4f4c-4c8f-9b40-a54e34da7ec0" providerId="ADAL" clId="{A9CE5D0F-2EA8-47F3-9126-19E2C4605CBE}" dt="2024-03-07T14:57:11.819" v="8560" actId="1035"/>
          <ac:spMkLst>
            <pc:docMk/>
            <pc:sldMk cId="3619896831" sldId="272"/>
            <ac:spMk id="7" creationId="{DB4FCCEA-DADE-198F-6033-AC3F909A351A}"/>
          </ac:spMkLst>
        </pc:spChg>
        <pc:spChg chg="add mod">
          <ac:chgData name="Amy Wallington" userId="de330788-4f4c-4c8f-9b40-a54e34da7ec0" providerId="ADAL" clId="{A9CE5D0F-2EA8-47F3-9126-19E2C4605CBE}" dt="2024-03-07T14:57:29.946" v="8565" actId="1076"/>
          <ac:spMkLst>
            <pc:docMk/>
            <pc:sldMk cId="3619896831" sldId="272"/>
            <ac:spMk id="8" creationId="{4E0F80AB-383F-8CDE-176D-073E1AEC1BB8}"/>
          </ac:spMkLst>
        </pc:spChg>
        <pc:spChg chg="mod">
          <ac:chgData name="Amy Wallington" userId="de330788-4f4c-4c8f-9b40-a54e34da7ec0" providerId="ADAL" clId="{A9CE5D0F-2EA8-47F3-9126-19E2C4605CBE}" dt="2024-03-07T14:57:11.819" v="8560" actId="1035"/>
          <ac:spMkLst>
            <pc:docMk/>
            <pc:sldMk cId="3619896831" sldId="272"/>
            <ac:spMk id="9" creationId="{19728C80-D304-AC9F-F8C5-3050DC95ED4E}"/>
          </ac:spMkLst>
        </pc:spChg>
        <pc:spChg chg="mod">
          <ac:chgData name="Amy Wallington" userId="de330788-4f4c-4c8f-9b40-a54e34da7ec0" providerId="ADAL" clId="{A9CE5D0F-2EA8-47F3-9126-19E2C4605CBE}" dt="2024-03-07T14:57:11.819" v="8560" actId="1035"/>
          <ac:spMkLst>
            <pc:docMk/>
            <pc:sldMk cId="3619896831" sldId="272"/>
            <ac:spMk id="10" creationId="{76407414-9B4C-080D-5E75-DA16C6E88FD2}"/>
          </ac:spMkLst>
        </pc:spChg>
        <pc:spChg chg="mod">
          <ac:chgData name="Amy Wallington" userId="de330788-4f4c-4c8f-9b40-a54e34da7ec0" providerId="ADAL" clId="{A9CE5D0F-2EA8-47F3-9126-19E2C4605CBE}" dt="2024-03-07T14:57:11.819" v="8560" actId="1035"/>
          <ac:spMkLst>
            <pc:docMk/>
            <pc:sldMk cId="3619896831" sldId="272"/>
            <ac:spMk id="11" creationId="{FEB1AC67-B1FF-465B-DC9A-6C467285E27E}"/>
          </ac:spMkLst>
        </pc:spChg>
        <pc:spChg chg="mod">
          <ac:chgData name="Amy Wallington" userId="de330788-4f4c-4c8f-9b40-a54e34da7ec0" providerId="ADAL" clId="{A9CE5D0F-2EA8-47F3-9126-19E2C4605CBE}" dt="2024-03-01T10:44:59.270" v="7224" actId="14100"/>
          <ac:spMkLst>
            <pc:docMk/>
            <pc:sldMk cId="3619896831" sldId="272"/>
            <ac:spMk id="12" creationId="{260B9C16-8A90-C120-EC2F-67090CA23082}"/>
          </ac:spMkLst>
        </pc:spChg>
      </pc:sldChg>
      <pc:sldChg chg="modSp new mod">
        <pc:chgData name="Amy Wallington" userId="de330788-4f4c-4c8f-9b40-a54e34da7ec0" providerId="ADAL" clId="{A9CE5D0F-2EA8-47F3-9126-19E2C4605CBE}" dt="2024-02-23T16:23:46.284" v="7175" actId="20577"/>
        <pc:sldMkLst>
          <pc:docMk/>
          <pc:sldMk cId="2930078364" sldId="273"/>
        </pc:sldMkLst>
        <pc:spChg chg="mod">
          <ac:chgData name="Amy Wallington" userId="de330788-4f4c-4c8f-9b40-a54e34da7ec0" providerId="ADAL" clId="{A9CE5D0F-2EA8-47F3-9126-19E2C4605CBE}" dt="2024-02-23T16:23:46.284" v="7175" actId="20577"/>
          <ac:spMkLst>
            <pc:docMk/>
            <pc:sldMk cId="2930078364" sldId="273"/>
            <ac:spMk id="2" creationId="{7B5FFD0E-C963-E204-D8B2-3618E6720531}"/>
          </ac:spMkLst>
        </pc:spChg>
      </pc:sldChg>
      <pc:sldChg chg="modSp add del mod">
        <pc:chgData name="Amy Wallington" userId="de330788-4f4c-4c8f-9b40-a54e34da7ec0" providerId="ADAL" clId="{A9CE5D0F-2EA8-47F3-9126-19E2C4605CBE}" dt="2024-03-01T10:52:07.757" v="7686" actId="47"/>
        <pc:sldMkLst>
          <pc:docMk/>
          <pc:sldMk cId="904945694" sldId="275"/>
        </pc:sldMkLst>
        <pc:spChg chg="mod">
          <ac:chgData name="Amy Wallington" userId="de330788-4f4c-4c8f-9b40-a54e34da7ec0" providerId="ADAL" clId="{A9CE5D0F-2EA8-47F3-9126-19E2C4605CBE}" dt="2024-03-01T10:51:52.356" v="7685" actId="20577"/>
          <ac:spMkLst>
            <pc:docMk/>
            <pc:sldMk cId="904945694" sldId="275"/>
            <ac:spMk id="2" creationId="{A0D3A14C-762D-4C3C-BFF0-404B52D25AA2}"/>
          </ac:spMkLst>
        </pc:spChg>
      </pc:sldChg>
      <pc:sldChg chg="delSp modSp add mod modAnim modNotesTx">
        <pc:chgData name="Amy Wallington" userId="de330788-4f4c-4c8f-9b40-a54e34da7ec0" providerId="ADAL" clId="{A9CE5D0F-2EA8-47F3-9126-19E2C4605CBE}" dt="2024-03-07T16:11:54.571" v="10136"/>
        <pc:sldMkLst>
          <pc:docMk/>
          <pc:sldMk cId="3125948171" sldId="275"/>
        </pc:sldMkLst>
        <pc:spChg chg="mod">
          <ac:chgData name="Amy Wallington" userId="de330788-4f4c-4c8f-9b40-a54e34da7ec0" providerId="ADAL" clId="{A9CE5D0F-2EA8-47F3-9126-19E2C4605CBE}" dt="2024-03-01T11:04:26.267" v="8015" actId="13926"/>
          <ac:spMkLst>
            <pc:docMk/>
            <pc:sldMk cId="3125948171" sldId="275"/>
            <ac:spMk id="2" creationId="{FA408BDC-A9E7-E0C0-ADF5-872C07F914F0}"/>
          </ac:spMkLst>
        </pc:spChg>
        <pc:spChg chg="mod">
          <ac:chgData name="Amy Wallington" userId="de330788-4f4c-4c8f-9b40-a54e34da7ec0" providerId="ADAL" clId="{A9CE5D0F-2EA8-47F3-9126-19E2C4605CBE}" dt="2024-03-07T16:11:09.945" v="10132" actId="113"/>
          <ac:spMkLst>
            <pc:docMk/>
            <pc:sldMk cId="3125948171" sldId="275"/>
            <ac:spMk id="3" creationId="{D77C8A45-1C86-0A8B-FA46-0598CC6E3A93}"/>
          </ac:spMkLst>
        </pc:spChg>
        <pc:spChg chg="mod">
          <ac:chgData name="Amy Wallington" userId="de330788-4f4c-4c8f-9b40-a54e34da7ec0" providerId="ADAL" clId="{A9CE5D0F-2EA8-47F3-9126-19E2C4605CBE}" dt="2024-03-01T11:12:25.489" v="8336" actId="1076"/>
          <ac:spMkLst>
            <pc:docMk/>
            <pc:sldMk cId="3125948171" sldId="275"/>
            <ac:spMk id="4" creationId="{654517D5-2D1B-C523-755E-6633602C0E70}"/>
          </ac:spMkLst>
        </pc:spChg>
        <pc:spChg chg="mod">
          <ac:chgData name="Amy Wallington" userId="de330788-4f4c-4c8f-9b40-a54e34da7ec0" providerId="ADAL" clId="{A9CE5D0F-2EA8-47F3-9126-19E2C4605CBE}" dt="2024-03-01T11:10:37.985" v="8206" actId="20577"/>
          <ac:spMkLst>
            <pc:docMk/>
            <pc:sldMk cId="3125948171" sldId="275"/>
            <ac:spMk id="5" creationId="{D865BBA3-95C4-554B-2E3B-F137200087D4}"/>
          </ac:spMkLst>
        </pc:spChg>
        <pc:spChg chg="mod">
          <ac:chgData name="Amy Wallington" userId="de330788-4f4c-4c8f-9b40-a54e34da7ec0" providerId="ADAL" clId="{A9CE5D0F-2EA8-47F3-9126-19E2C4605CBE}" dt="2024-03-01T11:13:27.136" v="8413" actId="20577"/>
          <ac:spMkLst>
            <pc:docMk/>
            <pc:sldMk cId="3125948171" sldId="275"/>
            <ac:spMk id="6" creationId="{5DE9F11E-1F80-B788-A8E1-F36A4F1FCB77}"/>
          </ac:spMkLst>
        </pc:spChg>
        <pc:spChg chg="del mod">
          <ac:chgData name="Amy Wallington" userId="de330788-4f4c-4c8f-9b40-a54e34da7ec0" providerId="ADAL" clId="{A9CE5D0F-2EA8-47F3-9126-19E2C4605CBE}" dt="2024-03-01T11:12:13.394" v="8332" actId="478"/>
          <ac:spMkLst>
            <pc:docMk/>
            <pc:sldMk cId="3125948171" sldId="275"/>
            <ac:spMk id="17" creationId="{F5547376-CEF8-B563-A8DA-59563C0DDB75}"/>
          </ac:spMkLst>
        </pc:spChg>
        <pc:spChg chg="mod">
          <ac:chgData name="Amy Wallington" userId="de330788-4f4c-4c8f-9b40-a54e34da7ec0" providerId="ADAL" clId="{A9CE5D0F-2EA8-47F3-9126-19E2C4605CBE}" dt="2024-03-07T16:10:49.756" v="10130" actId="404"/>
          <ac:spMkLst>
            <pc:docMk/>
            <pc:sldMk cId="3125948171" sldId="275"/>
            <ac:spMk id="19" creationId="{7F0DA5D9-7D79-57F2-C09B-E44C0C49D6DA}"/>
          </ac:spMkLst>
        </pc:spChg>
        <pc:cxnChg chg="mod">
          <ac:chgData name="Amy Wallington" userId="de330788-4f4c-4c8f-9b40-a54e34da7ec0" providerId="ADAL" clId="{A9CE5D0F-2EA8-47F3-9126-19E2C4605CBE}" dt="2024-03-01T11:12:27.726" v="8337" actId="14100"/>
          <ac:cxnSpMkLst>
            <pc:docMk/>
            <pc:sldMk cId="3125948171" sldId="275"/>
            <ac:cxnSpMk id="8" creationId="{373E3C8D-0097-611C-2A4E-F35219ECB185}"/>
          </ac:cxnSpMkLst>
        </pc:cxnChg>
        <pc:cxnChg chg="mod">
          <ac:chgData name="Amy Wallington" userId="de330788-4f4c-4c8f-9b40-a54e34da7ec0" providerId="ADAL" clId="{A9CE5D0F-2EA8-47F3-9126-19E2C4605CBE}" dt="2024-03-01T11:10:32.689" v="8195" actId="14100"/>
          <ac:cxnSpMkLst>
            <pc:docMk/>
            <pc:sldMk cId="3125948171" sldId="275"/>
            <ac:cxnSpMk id="10" creationId="{BE2952A1-911C-139E-2B59-100B0A9F369B}"/>
          </ac:cxnSpMkLst>
        </pc:cxnChg>
        <pc:cxnChg chg="mod">
          <ac:chgData name="Amy Wallington" userId="de330788-4f4c-4c8f-9b40-a54e34da7ec0" providerId="ADAL" clId="{A9CE5D0F-2EA8-47F3-9126-19E2C4605CBE}" dt="2024-03-01T11:10:59.471" v="8209" actId="14100"/>
          <ac:cxnSpMkLst>
            <pc:docMk/>
            <pc:sldMk cId="3125948171" sldId="275"/>
            <ac:cxnSpMk id="15" creationId="{A79A95FE-0FF4-17B0-537A-CB24F0897C94}"/>
          </ac:cxnSpMkLst>
        </pc:cxnChg>
      </pc:sldChg>
      <pc:sldChg chg="addSp delSp modSp mod modAnim">
        <pc:chgData name="Amy Wallington" userId="de330788-4f4c-4c8f-9b40-a54e34da7ec0" providerId="ADAL" clId="{A9CE5D0F-2EA8-47F3-9126-19E2C4605CBE}" dt="2024-03-12T14:53:09.615" v="11597" actId="1076"/>
        <pc:sldMkLst>
          <pc:docMk/>
          <pc:sldMk cId="3011768619" sldId="277"/>
        </pc:sldMkLst>
        <pc:spChg chg="mod">
          <ac:chgData name="Amy Wallington" userId="de330788-4f4c-4c8f-9b40-a54e34da7ec0" providerId="ADAL" clId="{A9CE5D0F-2EA8-47F3-9126-19E2C4605CBE}" dt="2024-03-12T14:52:56.367" v="11595" actId="20577"/>
          <ac:spMkLst>
            <pc:docMk/>
            <pc:sldMk cId="3011768619" sldId="277"/>
            <ac:spMk id="6" creationId="{800A60FA-4B7A-7757-7453-977AD7A8B949}"/>
          </ac:spMkLst>
        </pc:spChg>
        <pc:picChg chg="add del mod">
          <ac:chgData name="Amy Wallington" userId="de330788-4f4c-4c8f-9b40-a54e34da7ec0" providerId="ADAL" clId="{A9CE5D0F-2EA8-47F3-9126-19E2C4605CBE}" dt="2024-03-12T14:51:02.578" v="11575" actId="478"/>
          <ac:picMkLst>
            <pc:docMk/>
            <pc:sldMk cId="3011768619" sldId="277"/>
            <ac:picMk id="3" creationId="{44C3B956-F48B-1FAD-39F0-EFFEC7DC978A}"/>
          </ac:picMkLst>
        </pc:picChg>
        <pc:picChg chg="add mod">
          <ac:chgData name="Amy Wallington" userId="de330788-4f4c-4c8f-9b40-a54e34da7ec0" providerId="ADAL" clId="{A9CE5D0F-2EA8-47F3-9126-19E2C4605CBE}" dt="2024-03-12T14:53:09.615" v="11597" actId="1076"/>
          <ac:picMkLst>
            <pc:docMk/>
            <pc:sldMk cId="3011768619" sldId="277"/>
            <ac:picMk id="4" creationId="{E23A8C55-E661-D632-4470-64A56316CD4B}"/>
          </ac:picMkLst>
        </pc:picChg>
        <pc:picChg chg="mod">
          <ac:chgData name="Amy Wallington" userId="de330788-4f4c-4c8f-9b40-a54e34da7ec0" providerId="ADAL" clId="{A9CE5D0F-2EA8-47F3-9126-19E2C4605CBE}" dt="2024-03-12T14:53:03.135" v="11596" actId="1076"/>
          <ac:picMkLst>
            <pc:docMk/>
            <pc:sldMk cId="3011768619" sldId="277"/>
            <ac:picMk id="8" creationId="{1A51C7C3-D406-68F4-9655-864908C9189A}"/>
          </ac:picMkLst>
        </pc:picChg>
      </pc:sldChg>
      <pc:sldChg chg="del modAnim">
        <pc:chgData name="Amy Wallington" userId="de330788-4f4c-4c8f-9b40-a54e34da7ec0" providerId="ADAL" clId="{A9CE5D0F-2EA8-47F3-9126-19E2C4605CBE}" dt="2024-03-07T16:00:35.380" v="10065" actId="47"/>
        <pc:sldMkLst>
          <pc:docMk/>
          <pc:sldMk cId="2908062355" sldId="282"/>
        </pc:sldMkLst>
      </pc:sldChg>
      <pc:sldChg chg="addSp modSp mod">
        <pc:chgData name="Amy Wallington" userId="de330788-4f4c-4c8f-9b40-a54e34da7ec0" providerId="ADAL" clId="{A9CE5D0F-2EA8-47F3-9126-19E2C4605CBE}" dt="2024-03-12T15:12:15.735" v="12041" actId="113"/>
        <pc:sldMkLst>
          <pc:docMk/>
          <pc:sldMk cId="464001089" sldId="283"/>
        </pc:sldMkLst>
        <pc:spChg chg="add mod">
          <ac:chgData name="Amy Wallington" userId="de330788-4f4c-4c8f-9b40-a54e34da7ec0" providerId="ADAL" clId="{A9CE5D0F-2EA8-47F3-9126-19E2C4605CBE}" dt="2024-03-12T15:12:15.735" v="12041" actId="113"/>
          <ac:spMkLst>
            <pc:docMk/>
            <pc:sldMk cId="464001089" sldId="283"/>
            <ac:spMk id="3" creationId="{4D817885-EC05-913D-1A27-5F7D92ECA3E1}"/>
          </ac:spMkLst>
        </pc:spChg>
      </pc:sldChg>
      <pc:sldChg chg="addSp delSp modSp add mod delAnim modAnim modNotesTx">
        <pc:chgData name="Amy Wallington" userId="de330788-4f4c-4c8f-9b40-a54e34da7ec0" providerId="ADAL" clId="{A9CE5D0F-2EA8-47F3-9126-19E2C4605CBE}" dt="2024-03-12T14:49:29.127" v="11519" actId="1076"/>
        <pc:sldMkLst>
          <pc:docMk/>
          <pc:sldMk cId="3850896523" sldId="284"/>
        </pc:sldMkLst>
        <pc:spChg chg="del">
          <ac:chgData name="Amy Wallington" userId="de330788-4f4c-4c8f-9b40-a54e34da7ec0" providerId="ADAL" clId="{A9CE5D0F-2EA8-47F3-9126-19E2C4605CBE}" dt="2024-03-07T15:10:34.396" v="9093" actId="478"/>
          <ac:spMkLst>
            <pc:docMk/>
            <pc:sldMk cId="3850896523" sldId="284"/>
            <ac:spMk id="2" creationId="{14E1F8A5-3988-D56A-228E-492870214F6A}"/>
          </ac:spMkLst>
        </pc:spChg>
        <pc:spChg chg="del mod">
          <ac:chgData name="Amy Wallington" userId="de330788-4f4c-4c8f-9b40-a54e34da7ec0" providerId="ADAL" clId="{A9CE5D0F-2EA8-47F3-9126-19E2C4605CBE}" dt="2024-03-07T15:03:22.221" v="8613" actId="478"/>
          <ac:spMkLst>
            <pc:docMk/>
            <pc:sldMk cId="3850896523" sldId="284"/>
            <ac:spMk id="3" creationId="{D4661847-0774-9463-D33F-25284B369345}"/>
          </ac:spMkLst>
        </pc:spChg>
        <pc:spChg chg="add mod">
          <ac:chgData name="Amy Wallington" userId="de330788-4f4c-4c8f-9b40-a54e34da7ec0" providerId="ADAL" clId="{A9CE5D0F-2EA8-47F3-9126-19E2C4605CBE}" dt="2024-03-12T14:47:19.299" v="11494" actId="1076"/>
          <ac:spMkLst>
            <pc:docMk/>
            <pc:sldMk cId="3850896523" sldId="284"/>
            <ac:spMk id="5" creationId="{6B6A0F97-F4C1-CBDB-3BB7-C755014FD61A}"/>
          </ac:spMkLst>
        </pc:spChg>
        <pc:spChg chg="add mod">
          <ac:chgData name="Amy Wallington" userId="de330788-4f4c-4c8f-9b40-a54e34da7ec0" providerId="ADAL" clId="{A9CE5D0F-2EA8-47F3-9126-19E2C4605CBE}" dt="2024-03-12T14:47:40.009" v="11501" actId="1076"/>
          <ac:spMkLst>
            <pc:docMk/>
            <pc:sldMk cId="3850896523" sldId="284"/>
            <ac:spMk id="6" creationId="{D027E469-3A62-C524-7D7B-7D17D0C1B507}"/>
          </ac:spMkLst>
        </pc:spChg>
        <pc:spChg chg="add mod">
          <ac:chgData name="Amy Wallington" userId="de330788-4f4c-4c8f-9b40-a54e34da7ec0" providerId="ADAL" clId="{A9CE5D0F-2EA8-47F3-9126-19E2C4605CBE}" dt="2024-03-12T14:47:22.976" v="11495" actId="1076"/>
          <ac:spMkLst>
            <pc:docMk/>
            <pc:sldMk cId="3850896523" sldId="284"/>
            <ac:spMk id="7" creationId="{FF23E721-6C12-205F-2A72-B881FB8C0B62}"/>
          </ac:spMkLst>
        </pc:spChg>
        <pc:spChg chg="add del mod">
          <ac:chgData name="Amy Wallington" userId="de330788-4f4c-4c8f-9b40-a54e34da7ec0" providerId="ADAL" clId="{A9CE5D0F-2EA8-47F3-9126-19E2C4605CBE}" dt="2024-03-12T14:46:57.166" v="11488" actId="478"/>
          <ac:spMkLst>
            <pc:docMk/>
            <pc:sldMk cId="3850896523" sldId="284"/>
            <ac:spMk id="8" creationId="{983F82D4-8C81-0BDA-F9C1-27231E95C69A}"/>
          </ac:spMkLst>
        </pc:spChg>
        <pc:spChg chg="add del mod">
          <ac:chgData name="Amy Wallington" userId="de330788-4f4c-4c8f-9b40-a54e34da7ec0" providerId="ADAL" clId="{A9CE5D0F-2EA8-47F3-9126-19E2C4605CBE}" dt="2024-03-07T15:10:36.695" v="9094" actId="478"/>
          <ac:spMkLst>
            <pc:docMk/>
            <pc:sldMk cId="3850896523" sldId="284"/>
            <ac:spMk id="10" creationId="{BAC352E5-29DB-9343-598A-1B81D3E2DD5D}"/>
          </ac:spMkLst>
        </pc:spChg>
        <pc:spChg chg="add del mod">
          <ac:chgData name="Amy Wallington" userId="de330788-4f4c-4c8f-9b40-a54e34da7ec0" providerId="ADAL" clId="{A9CE5D0F-2EA8-47F3-9126-19E2C4605CBE}" dt="2024-03-07T15:12:05.766" v="9097" actId="478"/>
          <ac:spMkLst>
            <pc:docMk/>
            <pc:sldMk cId="3850896523" sldId="284"/>
            <ac:spMk id="11" creationId="{BA0521B9-81C1-7092-4CC9-04CFC33F9313}"/>
          </ac:spMkLst>
        </pc:spChg>
        <pc:spChg chg="add del mod">
          <ac:chgData name="Amy Wallington" userId="de330788-4f4c-4c8f-9b40-a54e34da7ec0" providerId="ADAL" clId="{A9CE5D0F-2EA8-47F3-9126-19E2C4605CBE}" dt="2024-03-07T15:12:14.622" v="9100" actId="478"/>
          <ac:spMkLst>
            <pc:docMk/>
            <pc:sldMk cId="3850896523" sldId="284"/>
            <ac:spMk id="12" creationId="{A6E8E446-410A-7288-4C85-4438D81BB37E}"/>
          </ac:spMkLst>
        </pc:spChg>
        <pc:spChg chg="add mod">
          <ac:chgData name="Amy Wallington" userId="de330788-4f4c-4c8f-9b40-a54e34da7ec0" providerId="ADAL" clId="{A9CE5D0F-2EA8-47F3-9126-19E2C4605CBE}" dt="2024-03-12T14:48:22.938" v="11513" actId="1076"/>
          <ac:spMkLst>
            <pc:docMk/>
            <pc:sldMk cId="3850896523" sldId="284"/>
            <ac:spMk id="13" creationId="{ACC00322-F9BC-3A2C-9C22-367A22FF70F3}"/>
          </ac:spMkLst>
        </pc:spChg>
        <pc:spChg chg="add mod">
          <ac:chgData name="Amy Wallington" userId="de330788-4f4c-4c8f-9b40-a54e34da7ec0" providerId="ADAL" clId="{A9CE5D0F-2EA8-47F3-9126-19E2C4605CBE}" dt="2024-03-12T14:48:19.851" v="11512" actId="1076"/>
          <ac:spMkLst>
            <pc:docMk/>
            <pc:sldMk cId="3850896523" sldId="284"/>
            <ac:spMk id="14" creationId="{38A66849-DE3A-F56B-9CC4-CE702FABA543}"/>
          </ac:spMkLst>
        </pc:spChg>
        <pc:spChg chg="add mod">
          <ac:chgData name="Amy Wallington" userId="de330788-4f4c-4c8f-9b40-a54e34da7ec0" providerId="ADAL" clId="{A9CE5D0F-2EA8-47F3-9126-19E2C4605CBE}" dt="2024-03-12T14:48:03.184" v="11507" actId="1076"/>
          <ac:spMkLst>
            <pc:docMk/>
            <pc:sldMk cId="3850896523" sldId="284"/>
            <ac:spMk id="15" creationId="{2D8F05DB-B2CF-BFB6-C91D-4E382C0B7797}"/>
          </ac:spMkLst>
        </pc:spChg>
        <pc:spChg chg="add mod">
          <ac:chgData name="Amy Wallington" userId="de330788-4f4c-4c8f-9b40-a54e34da7ec0" providerId="ADAL" clId="{A9CE5D0F-2EA8-47F3-9126-19E2C4605CBE}" dt="2024-03-12T14:32:47.002" v="11196" actId="1076"/>
          <ac:spMkLst>
            <pc:docMk/>
            <pc:sldMk cId="3850896523" sldId="284"/>
            <ac:spMk id="16" creationId="{268C9C16-622B-B0A5-91C0-7B88AC28BEF1}"/>
          </ac:spMkLst>
        </pc:spChg>
        <pc:spChg chg="add mod">
          <ac:chgData name="Amy Wallington" userId="de330788-4f4c-4c8f-9b40-a54e34da7ec0" providerId="ADAL" clId="{A9CE5D0F-2EA8-47F3-9126-19E2C4605CBE}" dt="2024-03-12T14:32:24.371" v="11178" actId="20577"/>
          <ac:spMkLst>
            <pc:docMk/>
            <pc:sldMk cId="3850896523" sldId="284"/>
            <ac:spMk id="17" creationId="{48D50125-F4C4-C94E-1774-5D9CF0A70E1E}"/>
          </ac:spMkLst>
        </pc:spChg>
        <pc:spChg chg="add mod">
          <ac:chgData name="Amy Wallington" userId="de330788-4f4c-4c8f-9b40-a54e34da7ec0" providerId="ADAL" clId="{A9CE5D0F-2EA8-47F3-9126-19E2C4605CBE}" dt="2024-03-12T14:48:42.503" v="11518" actId="14100"/>
          <ac:spMkLst>
            <pc:docMk/>
            <pc:sldMk cId="3850896523" sldId="284"/>
            <ac:spMk id="18" creationId="{D7B9CD45-5504-3E04-B583-049809D4E1A3}"/>
          </ac:spMkLst>
        </pc:spChg>
        <pc:spChg chg="add mod">
          <ac:chgData name="Amy Wallington" userId="de330788-4f4c-4c8f-9b40-a54e34da7ec0" providerId="ADAL" clId="{A9CE5D0F-2EA8-47F3-9126-19E2C4605CBE}" dt="2024-03-12T14:48:09.129" v="11509" actId="1076"/>
          <ac:spMkLst>
            <pc:docMk/>
            <pc:sldMk cId="3850896523" sldId="284"/>
            <ac:spMk id="19" creationId="{310B3EFF-F471-BDC3-B8B8-58E3DBCE8495}"/>
          </ac:spMkLst>
        </pc:spChg>
        <pc:spChg chg="add mod">
          <ac:chgData name="Amy Wallington" userId="de330788-4f4c-4c8f-9b40-a54e34da7ec0" providerId="ADAL" clId="{A9CE5D0F-2EA8-47F3-9126-19E2C4605CBE}" dt="2024-03-12T14:48:17.708" v="11511" actId="688"/>
          <ac:spMkLst>
            <pc:docMk/>
            <pc:sldMk cId="3850896523" sldId="284"/>
            <ac:spMk id="20" creationId="{C9951059-81D1-038D-F738-E49067DF9390}"/>
          </ac:spMkLst>
        </pc:spChg>
        <pc:spChg chg="add mod">
          <ac:chgData name="Amy Wallington" userId="de330788-4f4c-4c8f-9b40-a54e34da7ec0" providerId="ADAL" clId="{A9CE5D0F-2EA8-47F3-9126-19E2C4605CBE}" dt="2024-03-12T14:49:29.127" v="11519" actId="1076"/>
          <ac:spMkLst>
            <pc:docMk/>
            <pc:sldMk cId="3850896523" sldId="284"/>
            <ac:spMk id="21" creationId="{C9309C8A-11B5-4C8E-4B21-29FF0A9A0A51}"/>
          </ac:spMkLst>
        </pc:spChg>
        <pc:spChg chg="add del mod">
          <ac:chgData name="Amy Wallington" userId="de330788-4f4c-4c8f-9b40-a54e34da7ec0" providerId="ADAL" clId="{A9CE5D0F-2EA8-47F3-9126-19E2C4605CBE}" dt="2024-03-07T15:46:24.167" v="9914" actId="478"/>
          <ac:spMkLst>
            <pc:docMk/>
            <pc:sldMk cId="3850896523" sldId="284"/>
            <ac:spMk id="22" creationId="{48A7B3D0-A4AA-E5A1-258C-1F6AEC546F7F}"/>
          </ac:spMkLst>
        </pc:spChg>
        <pc:spChg chg="add del mod">
          <ac:chgData name="Amy Wallington" userId="de330788-4f4c-4c8f-9b40-a54e34da7ec0" providerId="ADAL" clId="{A9CE5D0F-2EA8-47F3-9126-19E2C4605CBE}" dt="2024-03-07T15:46:22.262" v="9913" actId="478"/>
          <ac:spMkLst>
            <pc:docMk/>
            <pc:sldMk cId="3850896523" sldId="284"/>
            <ac:spMk id="23" creationId="{2BAAF13F-5E3B-0774-36AE-9BE46EC9EF48}"/>
          </ac:spMkLst>
        </pc:spChg>
        <pc:picChg chg="mod">
          <ac:chgData name="Amy Wallington" userId="de330788-4f4c-4c8f-9b40-a54e34da7ec0" providerId="ADAL" clId="{A9CE5D0F-2EA8-47F3-9126-19E2C4605CBE}" dt="2024-03-07T15:59:56.732" v="10064" actId="1076"/>
          <ac:picMkLst>
            <pc:docMk/>
            <pc:sldMk cId="3850896523" sldId="284"/>
            <ac:picMk id="4" creationId="{F06F36C5-E405-4842-48FE-2DC0F1C55B0A}"/>
          </ac:picMkLst>
        </pc:picChg>
        <pc:cxnChg chg="add del mod">
          <ac:chgData name="Amy Wallington" userId="de330788-4f4c-4c8f-9b40-a54e34da7ec0" providerId="ADAL" clId="{A9CE5D0F-2EA8-47F3-9126-19E2C4605CBE}" dt="2024-03-07T15:48:32.760" v="9942" actId="478"/>
          <ac:cxnSpMkLst>
            <pc:docMk/>
            <pc:sldMk cId="3850896523" sldId="284"/>
            <ac:cxnSpMk id="25" creationId="{0C21A125-8836-E178-F856-C4C4E314F284}"/>
          </ac:cxnSpMkLst>
        </pc:cxnChg>
        <pc:cxnChg chg="add del mod">
          <ac:chgData name="Amy Wallington" userId="de330788-4f4c-4c8f-9b40-a54e34da7ec0" providerId="ADAL" clId="{A9CE5D0F-2EA8-47F3-9126-19E2C4605CBE}" dt="2024-03-07T15:48:01.289" v="9933" actId="478"/>
          <ac:cxnSpMkLst>
            <pc:docMk/>
            <pc:sldMk cId="3850896523" sldId="284"/>
            <ac:cxnSpMk id="27" creationId="{4333495E-8AFA-301F-8AE9-3F368813DEF3}"/>
          </ac:cxnSpMkLst>
        </pc:cxnChg>
      </pc:sldChg>
      <pc:sldChg chg="addSp delSp modSp add mod delAnim modAnim">
        <pc:chgData name="Amy Wallington" userId="de330788-4f4c-4c8f-9b40-a54e34da7ec0" providerId="ADAL" clId="{A9CE5D0F-2EA8-47F3-9126-19E2C4605CBE}" dt="2024-03-12T14:51:44.969" v="11586" actId="478"/>
        <pc:sldMkLst>
          <pc:docMk/>
          <pc:sldMk cId="333742683" sldId="285"/>
        </pc:sldMkLst>
        <pc:spChg chg="mod">
          <ac:chgData name="Amy Wallington" userId="de330788-4f4c-4c8f-9b40-a54e34da7ec0" providerId="ADAL" clId="{A9CE5D0F-2EA8-47F3-9126-19E2C4605CBE}" dt="2024-03-08T16:33:46.623" v="10691" actId="1076"/>
          <ac:spMkLst>
            <pc:docMk/>
            <pc:sldMk cId="333742683" sldId="285"/>
            <ac:spMk id="2" creationId="{B8DA80F7-885D-5D0D-971B-1C8A42B3891D}"/>
          </ac:spMkLst>
        </pc:spChg>
        <pc:spChg chg="add mod">
          <ac:chgData name="Amy Wallington" userId="de330788-4f4c-4c8f-9b40-a54e34da7ec0" providerId="ADAL" clId="{A9CE5D0F-2EA8-47F3-9126-19E2C4605CBE}" dt="2024-03-08T16:33:35.588" v="10689" actId="1038"/>
          <ac:spMkLst>
            <pc:docMk/>
            <pc:sldMk cId="333742683" sldId="285"/>
            <ac:spMk id="4" creationId="{FBFA43FA-EDE3-EFEA-5780-3DEBB7EA813E}"/>
          </ac:spMkLst>
        </pc:spChg>
        <pc:spChg chg="del">
          <ac:chgData name="Amy Wallington" userId="de330788-4f4c-4c8f-9b40-a54e34da7ec0" providerId="ADAL" clId="{A9CE5D0F-2EA8-47F3-9126-19E2C4605CBE}" dt="2024-03-07T16:24:06.195" v="10140" actId="478"/>
          <ac:spMkLst>
            <pc:docMk/>
            <pc:sldMk cId="333742683" sldId="285"/>
            <ac:spMk id="5" creationId="{23C38CFA-9F53-FDE5-EA26-D5913FF5642D}"/>
          </ac:spMkLst>
        </pc:spChg>
        <pc:spChg chg="add mod">
          <ac:chgData name="Amy Wallington" userId="de330788-4f4c-4c8f-9b40-a54e34da7ec0" providerId="ADAL" clId="{A9CE5D0F-2EA8-47F3-9126-19E2C4605CBE}" dt="2024-03-08T16:33:50.113" v="10692" actId="1076"/>
          <ac:spMkLst>
            <pc:docMk/>
            <pc:sldMk cId="333742683" sldId="285"/>
            <ac:spMk id="5" creationId="{72D77FC8-A4FD-443F-7F7F-D25A34F10F0A}"/>
          </ac:spMkLst>
        </pc:spChg>
        <pc:spChg chg="add mod">
          <ac:chgData name="Amy Wallington" userId="de330788-4f4c-4c8f-9b40-a54e34da7ec0" providerId="ADAL" clId="{A9CE5D0F-2EA8-47F3-9126-19E2C4605CBE}" dt="2024-03-08T16:33:53.467" v="10693" actId="1076"/>
          <ac:spMkLst>
            <pc:docMk/>
            <pc:sldMk cId="333742683" sldId="285"/>
            <ac:spMk id="6" creationId="{239B9B1E-EBDE-2981-F74E-593F8548C96E}"/>
          </ac:spMkLst>
        </pc:spChg>
        <pc:spChg chg="del">
          <ac:chgData name="Amy Wallington" userId="de330788-4f4c-4c8f-9b40-a54e34da7ec0" providerId="ADAL" clId="{A9CE5D0F-2EA8-47F3-9126-19E2C4605CBE}" dt="2024-03-07T16:24:05.480" v="10139" actId="478"/>
          <ac:spMkLst>
            <pc:docMk/>
            <pc:sldMk cId="333742683" sldId="285"/>
            <ac:spMk id="6" creationId="{34607C17-B2A3-66C6-18FF-80618A5C5AF4}"/>
          </ac:spMkLst>
        </pc:spChg>
        <pc:spChg chg="add del mod">
          <ac:chgData name="Amy Wallington" userId="de330788-4f4c-4c8f-9b40-a54e34da7ec0" providerId="ADAL" clId="{A9CE5D0F-2EA8-47F3-9126-19E2C4605CBE}" dt="2024-03-12T14:51:44.969" v="11586" actId="478"/>
          <ac:spMkLst>
            <pc:docMk/>
            <pc:sldMk cId="333742683" sldId="285"/>
            <ac:spMk id="7" creationId="{4910DF16-97CF-09C0-6D3A-A7CA8EA38C99}"/>
          </ac:spMkLst>
        </pc:spChg>
        <pc:spChg chg="del mod">
          <ac:chgData name="Amy Wallington" userId="de330788-4f4c-4c8f-9b40-a54e34da7ec0" providerId="ADAL" clId="{A9CE5D0F-2EA8-47F3-9126-19E2C4605CBE}" dt="2024-03-08T16:47:41.947" v="11104" actId="478"/>
          <ac:spMkLst>
            <pc:docMk/>
            <pc:sldMk cId="333742683" sldId="285"/>
            <ac:spMk id="7" creationId="{FEC41E43-5925-E1ED-A370-F239FFD5BB1D}"/>
          </ac:spMkLst>
        </pc:spChg>
        <pc:spChg chg="add mod">
          <ac:chgData name="Amy Wallington" userId="de330788-4f4c-4c8f-9b40-a54e34da7ec0" providerId="ADAL" clId="{A9CE5D0F-2EA8-47F3-9126-19E2C4605CBE}" dt="2024-03-08T16:32:58.920" v="10635" actId="1076"/>
          <ac:spMkLst>
            <pc:docMk/>
            <pc:sldMk cId="333742683" sldId="285"/>
            <ac:spMk id="12" creationId="{CE4631B7-BCC9-4585-3CE3-EA832FEFB430}"/>
          </ac:spMkLst>
        </pc:spChg>
        <pc:spChg chg="add mod ord">
          <ac:chgData name="Amy Wallington" userId="de330788-4f4c-4c8f-9b40-a54e34da7ec0" providerId="ADAL" clId="{A9CE5D0F-2EA8-47F3-9126-19E2C4605CBE}" dt="2024-03-08T16:46:53.127" v="11103" actId="166"/>
          <ac:spMkLst>
            <pc:docMk/>
            <pc:sldMk cId="333742683" sldId="285"/>
            <ac:spMk id="14" creationId="{09F42FFF-137F-FA2D-CCD6-7F0BD0AE6A83}"/>
          </ac:spMkLst>
        </pc:spChg>
        <pc:spChg chg="add mod">
          <ac:chgData name="Amy Wallington" userId="de330788-4f4c-4c8f-9b40-a54e34da7ec0" providerId="ADAL" clId="{A9CE5D0F-2EA8-47F3-9126-19E2C4605CBE}" dt="2024-03-08T16:46:39.379" v="11102" actId="1076"/>
          <ac:spMkLst>
            <pc:docMk/>
            <pc:sldMk cId="333742683" sldId="285"/>
            <ac:spMk id="15" creationId="{312E4BCE-2964-11D0-A391-5EF83715DE71}"/>
          </ac:spMkLst>
        </pc:spChg>
        <pc:picChg chg="add mod modCrop">
          <ac:chgData name="Amy Wallington" userId="de330788-4f4c-4c8f-9b40-a54e34da7ec0" providerId="ADAL" clId="{A9CE5D0F-2EA8-47F3-9126-19E2C4605CBE}" dt="2024-03-08T16:33:35.588" v="10689" actId="1038"/>
          <ac:picMkLst>
            <pc:docMk/>
            <pc:sldMk cId="333742683" sldId="285"/>
            <ac:picMk id="3" creationId="{7C79AFA9-4D06-AD23-5CF1-4F67FFD027F8}"/>
          </ac:picMkLst>
        </pc:picChg>
        <pc:picChg chg="del">
          <ac:chgData name="Amy Wallington" userId="de330788-4f4c-4c8f-9b40-a54e34da7ec0" providerId="ADAL" clId="{A9CE5D0F-2EA8-47F3-9126-19E2C4605CBE}" dt="2024-03-07T16:24:03.886" v="10138" actId="478"/>
          <ac:picMkLst>
            <pc:docMk/>
            <pc:sldMk cId="333742683" sldId="285"/>
            <ac:picMk id="4" creationId="{37F1A4F9-B86D-9E22-5A14-61B7B92DE084}"/>
          </ac:picMkLst>
        </pc:picChg>
        <pc:picChg chg="add mod modCrop">
          <ac:chgData name="Amy Wallington" userId="de330788-4f4c-4c8f-9b40-a54e34da7ec0" providerId="ADAL" clId="{A9CE5D0F-2EA8-47F3-9126-19E2C4605CBE}" dt="2024-03-08T16:33:57.358" v="10694" actId="1076"/>
          <ac:picMkLst>
            <pc:docMk/>
            <pc:sldMk cId="333742683" sldId="285"/>
            <ac:picMk id="8" creationId="{CB8028E0-6FC8-03E0-D925-7C757CFC7171}"/>
          </ac:picMkLst>
        </pc:picChg>
        <pc:cxnChg chg="add mod">
          <ac:chgData name="Amy Wallington" userId="de330788-4f4c-4c8f-9b40-a54e34da7ec0" providerId="ADAL" clId="{A9CE5D0F-2EA8-47F3-9126-19E2C4605CBE}" dt="2024-03-08T16:33:11.672" v="10637" actId="1076"/>
          <ac:cxnSpMkLst>
            <pc:docMk/>
            <pc:sldMk cId="333742683" sldId="285"/>
            <ac:cxnSpMk id="10" creationId="{F89017FC-15C1-D3DF-B36F-FEB890BCBAE4}"/>
          </ac:cxnSpMkLst>
        </pc:cxnChg>
      </pc:sldChg>
      <pc:sldChg chg="modSp new mod">
        <pc:chgData name="Amy Wallington" userId="de330788-4f4c-4c8f-9b40-a54e34da7ec0" providerId="ADAL" clId="{A9CE5D0F-2EA8-47F3-9126-19E2C4605CBE}" dt="2024-03-14T15:34:17.287" v="12043" actId="1076"/>
        <pc:sldMkLst>
          <pc:docMk/>
          <pc:sldMk cId="2865663562" sldId="287"/>
        </pc:sldMkLst>
        <pc:spChg chg="mod">
          <ac:chgData name="Amy Wallington" userId="de330788-4f4c-4c8f-9b40-a54e34da7ec0" providerId="ADAL" clId="{A9CE5D0F-2EA8-47F3-9126-19E2C4605CBE}" dt="2024-03-12T14:16:01.165" v="11148" actId="20577"/>
          <ac:spMkLst>
            <pc:docMk/>
            <pc:sldMk cId="2865663562" sldId="287"/>
            <ac:spMk id="2" creationId="{65E40925-F53B-9DF0-679E-F75771552610}"/>
          </ac:spMkLst>
        </pc:spChg>
        <pc:spChg chg="mod">
          <ac:chgData name="Amy Wallington" userId="de330788-4f4c-4c8f-9b40-a54e34da7ec0" providerId="ADAL" clId="{A9CE5D0F-2EA8-47F3-9126-19E2C4605CBE}" dt="2024-03-12T15:00:02.961" v="11777" actId="20577"/>
          <ac:spMkLst>
            <pc:docMk/>
            <pc:sldMk cId="2865663562" sldId="287"/>
            <ac:spMk id="3" creationId="{18148E15-F68A-4484-53CE-4E0D296F9AC5}"/>
          </ac:spMkLst>
        </pc:spChg>
        <pc:spChg chg="mod">
          <ac:chgData name="Amy Wallington" userId="de330788-4f4c-4c8f-9b40-a54e34da7ec0" providerId="ADAL" clId="{A9CE5D0F-2EA8-47F3-9126-19E2C4605CBE}" dt="2024-03-14T15:34:17.287" v="12043" actId="1076"/>
          <ac:spMkLst>
            <pc:docMk/>
            <pc:sldMk cId="2865663562" sldId="287"/>
            <ac:spMk id="18" creationId="{8BB3BCA4-5C60-42EC-6E0A-F4F6C9F28D16}"/>
          </ac:spMkLst>
        </pc:spChg>
      </pc:sldChg>
    </pc:docChg>
  </pc:docChgLst>
  <pc:docChgLst>
    <pc:chgData name="Amy" userId="de330788-4f4c-4c8f-9b40-a54e34da7ec0" providerId="ADAL" clId="{3296FD31-D56C-4B40-8EC3-0D372DCCAB39}"/>
    <pc:docChg chg="modSld sldOrd">
      <pc:chgData name="Amy" userId="de330788-4f4c-4c8f-9b40-a54e34da7ec0" providerId="ADAL" clId="{3296FD31-D56C-4B40-8EC3-0D372DCCAB39}" dt="2024-03-12T13:48:53.026" v="1"/>
      <pc:docMkLst>
        <pc:docMk/>
      </pc:docMkLst>
      <pc:sldChg chg="ord">
        <pc:chgData name="Amy" userId="de330788-4f4c-4c8f-9b40-a54e34da7ec0" providerId="ADAL" clId="{3296FD31-D56C-4B40-8EC3-0D372DCCAB39}" dt="2024-03-12T13:48:53.026" v="1"/>
        <pc:sldMkLst>
          <pc:docMk/>
          <pc:sldMk cId="736357096" sldId="257"/>
        </pc:sldMkLst>
      </pc:sldChg>
    </pc:docChg>
  </pc:docChgLst>
  <pc:docChgLst>
    <pc:chgData name="Amy Wallington" userId="S::ajfw1n16@soton.ac.uk::de330788-4f4c-4c8f-9b40-a54e34da7ec0" providerId="AD" clId="Web-{6D075C14-3E6B-ABFF-622A-9A5E8F7A939B}"/>
    <pc:docChg chg="modSld">
      <pc:chgData name="Amy Wallington" userId="S::ajfw1n16@soton.ac.uk::de330788-4f4c-4c8f-9b40-a54e34da7ec0" providerId="AD" clId="Web-{6D075C14-3E6B-ABFF-622A-9A5E8F7A939B}" dt="2024-03-01T10:44:49.326" v="1"/>
      <pc:docMkLst>
        <pc:docMk/>
      </pc:docMkLst>
      <pc:sldChg chg="delSp modSp">
        <pc:chgData name="Amy Wallington" userId="S::ajfw1n16@soton.ac.uk::de330788-4f4c-4c8f-9b40-a54e34da7ec0" providerId="AD" clId="Web-{6D075C14-3E6B-ABFF-622A-9A5E8F7A939B}" dt="2024-03-01T10:44:49.326" v="1"/>
        <pc:sldMkLst>
          <pc:docMk/>
          <pc:sldMk cId="3619896831" sldId="272"/>
        </pc:sldMkLst>
        <pc:spChg chg="del mod">
          <ac:chgData name="Amy Wallington" userId="S::ajfw1n16@soton.ac.uk::de330788-4f4c-4c8f-9b40-a54e34da7ec0" providerId="AD" clId="Web-{6D075C14-3E6B-ABFF-622A-9A5E8F7A939B}" dt="2024-03-01T10:44:49.326" v="1"/>
          <ac:spMkLst>
            <pc:docMk/>
            <pc:sldMk cId="3619896831" sldId="272"/>
            <ac:spMk id="12" creationId="{260B9C16-8A90-C120-EC2F-67090CA23082}"/>
          </ac:spMkLst>
        </pc:spChg>
      </pc:sldChg>
    </pc:docChg>
  </pc:docChgLst>
  <pc:docChgLst>
    <pc:chgData name="John Bartrick" userId="S::jb2n12@soton.ac.uk::d2b03feb-e9a9-4ce8-b0e4-051a897937ba" providerId="AD" clId="Web-{C6FA60B1-148F-54F2-3F95-9BD1475E480B}"/>
    <pc:docChg chg="modSld">
      <pc:chgData name="John Bartrick" userId="S::jb2n12@soton.ac.uk::d2b03feb-e9a9-4ce8-b0e4-051a897937ba" providerId="AD" clId="Web-{C6FA60B1-148F-54F2-3F95-9BD1475E480B}" dt="2024-02-24T21:28:23.571" v="1" actId="20577"/>
      <pc:docMkLst>
        <pc:docMk/>
      </pc:docMkLst>
      <pc:sldChg chg="modSp">
        <pc:chgData name="John Bartrick" userId="S::jb2n12@soton.ac.uk::d2b03feb-e9a9-4ce8-b0e4-051a897937ba" providerId="AD" clId="Web-{C6FA60B1-148F-54F2-3F95-9BD1475E480B}" dt="2024-02-24T21:28:23.571" v="1" actId="20577"/>
        <pc:sldMkLst>
          <pc:docMk/>
          <pc:sldMk cId="610855612" sldId="271"/>
        </pc:sldMkLst>
        <pc:spChg chg="mod">
          <ac:chgData name="John Bartrick" userId="S::jb2n12@soton.ac.uk::d2b03feb-e9a9-4ce8-b0e4-051a897937ba" providerId="AD" clId="Web-{C6FA60B1-148F-54F2-3F95-9BD1475E480B}" dt="2024-02-24T21:28:23.571" v="1" actId="20577"/>
          <ac:spMkLst>
            <pc:docMk/>
            <pc:sldMk cId="610855612" sldId="271"/>
            <ac:spMk id="3" creationId="{8E58D13B-1D7D-400A-6760-B391C15C9E6E}"/>
          </ac:spMkLst>
        </pc:spChg>
      </pc:sldChg>
    </pc:docChg>
  </pc:docChgLst>
  <pc:docChgLst>
    <pc:chgData name="John Bartrick" userId="S::jb2n12@soton.ac.uk::d2b03feb-e9a9-4ce8-b0e4-051a897937ba" providerId="AD" clId="Web-{31DE332A-B0EB-421F-BC4F-BEAE5CCB87A4}"/>
    <pc:docChg chg="modSld">
      <pc:chgData name="John Bartrick" userId="S::jb2n12@soton.ac.uk::d2b03feb-e9a9-4ce8-b0e4-051a897937ba" providerId="AD" clId="Web-{31DE332A-B0EB-421F-BC4F-BEAE5CCB87A4}" dt="2024-03-14T13:19:43.837" v="68" actId="20577"/>
      <pc:docMkLst>
        <pc:docMk/>
      </pc:docMkLst>
      <pc:sldChg chg="modSp">
        <pc:chgData name="John Bartrick" userId="S::jb2n12@soton.ac.uk::d2b03feb-e9a9-4ce8-b0e4-051a897937ba" providerId="AD" clId="Web-{31DE332A-B0EB-421F-BC4F-BEAE5CCB87A4}" dt="2024-03-14T12:05:20.071" v="1" actId="20577"/>
        <pc:sldMkLst>
          <pc:docMk/>
          <pc:sldMk cId="4116834801" sldId="263"/>
        </pc:sldMkLst>
        <pc:spChg chg="mod">
          <ac:chgData name="John Bartrick" userId="S::jb2n12@soton.ac.uk::d2b03feb-e9a9-4ce8-b0e4-051a897937ba" providerId="AD" clId="Web-{31DE332A-B0EB-421F-BC4F-BEAE5CCB87A4}" dt="2024-03-14T12:05:20.071" v="1" actId="20577"/>
          <ac:spMkLst>
            <pc:docMk/>
            <pc:sldMk cId="4116834801" sldId="263"/>
            <ac:spMk id="2" creationId="{FA408BDC-A9E7-E0C0-ADF5-872C07F914F0}"/>
          </ac:spMkLst>
        </pc:spChg>
      </pc:sldChg>
      <pc:sldChg chg="modSp">
        <pc:chgData name="John Bartrick" userId="S::jb2n12@soton.ac.uk::d2b03feb-e9a9-4ce8-b0e4-051a897937ba" providerId="AD" clId="Web-{31DE332A-B0EB-421F-BC4F-BEAE5CCB87A4}" dt="2024-03-14T12:05:27.806" v="3" actId="20577"/>
        <pc:sldMkLst>
          <pc:docMk/>
          <pc:sldMk cId="3125948171" sldId="275"/>
        </pc:sldMkLst>
        <pc:spChg chg="mod">
          <ac:chgData name="John Bartrick" userId="S::jb2n12@soton.ac.uk::d2b03feb-e9a9-4ce8-b0e4-051a897937ba" providerId="AD" clId="Web-{31DE332A-B0EB-421F-BC4F-BEAE5CCB87A4}" dt="2024-03-14T12:05:27.806" v="3" actId="20577"/>
          <ac:spMkLst>
            <pc:docMk/>
            <pc:sldMk cId="3125948171" sldId="275"/>
            <ac:spMk id="2" creationId="{FA408BDC-A9E7-E0C0-ADF5-872C07F914F0}"/>
          </ac:spMkLst>
        </pc:spChg>
      </pc:sldChg>
      <pc:sldChg chg="modSp">
        <pc:chgData name="John Bartrick" userId="S::jb2n12@soton.ac.uk::d2b03feb-e9a9-4ce8-b0e4-051a897937ba" providerId="AD" clId="Web-{31DE332A-B0EB-421F-BC4F-BEAE5CCB87A4}" dt="2024-03-14T13:19:43.837" v="68" actId="20577"/>
        <pc:sldMkLst>
          <pc:docMk/>
          <pc:sldMk cId="333742683" sldId="285"/>
        </pc:sldMkLst>
        <pc:spChg chg="mod">
          <ac:chgData name="John Bartrick" userId="S::jb2n12@soton.ac.uk::d2b03feb-e9a9-4ce8-b0e4-051a897937ba" providerId="AD" clId="Web-{31DE332A-B0EB-421F-BC4F-BEAE5CCB87A4}" dt="2024-03-14T13:18:09.444" v="23" actId="20577"/>
          <ac:spMkLst>
            <pc:docMk/>
            <pc:sldMk cId="333742683" sldId="285"/>
            <ac:spMk id="2" creationId="{B8DA80F7-885D-5D0D-971B-1C8A42B3891D}"/>
          </ac:spMkLst>
        </pc:spChg>
        <pc:spChg chg="mod">
          <ac:chgData name="John Bartrick" userId="S::jb2n12@soton.ac.uk::d2b03feb-e9a9-4ce8-b0e4-051a897937ba" providerId="AD" clId="Web-{31DE332A-B0EB-421F-BC4F-BEAE5CCB87A4}" dt="2024-03-14T13:19:43.837" v="68" actId="20577"/>
          <ac:spMkLst>
            <pc:docMk/>
            <pc:sldMk cId="333742683" sldId="285"/>
            <ac:spMk id="6" creationId="{239B9B1E-EBDE-2981-F74E-593F8548C96E}"/>
          </ac:spMkLst>
        </pc:spChg>
      </pc:sldChg>
    </pc:docChg>
  </pc:docChgLst>
  <pc:docChgLst>
    <pc:chgData name="John Bartrick" userId="S::jb2n12@soton.ac.uk::d2b03feb-e9a9-4ce8-b0e4-051a897937ba" providerId="AD" clId="Web-{1FF971F8-D72C-411B-871A-F04FFC893EA5}"/>
    <pc:docChg chg="modSld">
      <pc:chgData name="John Bartrick" userId="S::jb2n12@soton.ac.uk::d2b03feb-e9a9-4ce8-b0e4-051a897937ba" providerId="AD" clId="Web-{1FF971F8-D72C-411B-871A-F04FFC893EA5}" dt="2024-03-06T19:22:26.687" v="0" actId="1076"/>
      <pc:docMkLst>
        <pc:docMk/>
      </pc:docMkLst>
      <pc:sldChg chg="modSp">
        <pc:chgData name="John Bartrick" userId="S::jb2n12@soton.ac.uk::d2b03feb-e9a9-4ce8-b0e4-051a897937ba" providerId="AD" clId="Web-{1FF971F8-D72C-411B-871A-F04FFC893EA5}" dt="2024-03-06T19:22:26.687" v="0" actId="1076"/>
        <pc:sldMkLst>
          <pc:docMk/>
          <pc:sldMk cId="3011768619" sldId="277"/>
        </pc:sldMkLst>
        <pc:picChg chg="mod">
          <ac:chgData name="John Bartrick" userId="S::jb2n12@soton.ac.uk::d2b03feb-e9a9-4ce8-b0e4-051a897937ba" providerId="AD" clId="Web-{1FF971F8-D72C-411B-871A-F04FFC893EA5}" dt="2024-03-06T19:22:26.687" v="0" actId="1076"/>
          <ac:picMkLst>
            <pc:docMk/>
            <pc:sldMk cId="3011768619" sldId="277"/>
            <ac:picMk id="7" creationId="{84F2C059-507D-89E4-22D2-63A86EB3E9FA}"/>
          </ac:picMkLst>
        </pc:picChg>
      </pc:sldChg>
    </pc:docChg>
  </pc:docChgLst>
  <pc:docChgLst>
    <pc:chgData name="Amy Wallington" userId="S::ajfw1n16@soton.ac.uk::de330788-4f4c-4c8f-9b40-a54e34da7ec0" providerId="AD" clId="Web-{903D0D30-B647-4FE2-2066-26CBA3EFB53A}"/>
    <pc:docChg chg="addSld modSld">
      <pc:chgData name="Amy Wallington" userId="S::ajfw1n16@soton.ac.uk::de330788-4f4c-4c8f-9b40-a54e34da7ec0" providerId="AD" clId="Web-{903D0D30-B647-4FE2-2066-26CBA3EFB53A}" dt="2024-03-01T10:44:30.728" v="369" actId="1076"/>
      <pc:docMkLst>
        <pc:docMk/>
      </pc:docMkLst>
      <pc:sldChg chg="modSp">
        <pc:chgData name="Amy Wallington" userId="S::ajfw1n16@soton.ac.uk::de330788-4f4c-4c8f-9b40-a54e34da7ec0" providerId="AD" clId="Web-{903D0D30-B647-4FE2-2066-26CBA3EFB53A}" dt="2024-03-01T10:38:41.588" v="286" actId="20577"/>
        <pc:sldMkLst>
          <pc:docMk/>
          <pc:sldMk cId="736357096" sldId="257"/>
        </pc:sldMkLst>
        <pc:spChg chg="mod">
          <ac:chgData name="Amy Wallington" userId="S::ajfw1n16@soton.ac.uk::de330788-4f4c-4c8f-9b40-a54e34da7ec0" providerId="AD" clId="Web-{903D0D30-B647-4FE2-2066-26CBA3EFB53A}" dt="2024-03-01T10:33:49.685" v="213" actId="20577"/>
          <ac:spMkLst>
            <pc:docMk/>
            <pc:sldMk cId="736357096" sldId="257"/>
            <ac:spMk id="2" creationId="{9F627E04-3A17-16DA-7EFE-AA2241E0437C}"/>
          </ac:spMkLst>
        </pc:spChg>
        <pc:spChg chg="mod">
          <ac:chgData name="Amy Wallington" userId="S::ajfw1n16@soton.ac.uk::de330788-4f4c-4c8f-9b40-a54e34da7ec0" providerId="AD" clId="Web-{903D0D30-B647-4FE2-2066-26CBA3EFB53A}" dt="2024-03-01T10:38:41.588" v="286" actId="20577"/>
          <ac:spMkLst>
            <pc:docMk/>
            <pc:sldMk cId="736357096" sldId="257"/>
            <ac:spMk id="3" creationId="{B2CC6D6B-2655-1DF5-5D79-E186BF1F1FD3}"/>
          </ac:spMkLst>
        </pc:spChg>
      </pc:sldChg>
      <pc:sldChg chg="modSp">
        <pc:chgData name="Amy Wallington" userId="S::ajfw1n16@soton.ac.uk::de330788-4f4c-4c8f-9b40-a54e34da7ec0" providerId="AD" clId="Web-{903D0D30-B647-4FE2-2066-26CBA3EFB53A}" dt="2024-03-01T10:14:39.152" v="128" actId="20577"/>
        <pc:sldMkLst>
          <pc:docMk/>
          <pc:sldMk cId="610855612" sldId="271"/>
        </pc:sldMkLst>
        <pc:spChg chg="mod">
          <ac:chgData name="Amy Wallington" userId="S::ajfw1n16@soton.ac.uk::de330788-4f4c-4c8f-9b40-a54e34da7ec0" providerId="AD" clId="Web-{903D0D30-B647-4FE2-2066-26CBA3EFB53A}" dt="2024-03-01T10:09:42.951" v="11" actId="20577"/>
          <ac:spMkLst>
            <pc:docMk/>
            <pc:sldMk cId="610855612" sldId="271"/>
            <ac:spMk id="2" creationId="{465318CB-764E-4265-8808-051B23D554FA}"/>
          </ac:spMkLst>
        </pc:spChg>
        <pc:spChg chg="mod">
          <ac:chgData name="Amy Wallington" userId="S::ajfw1n16@soton.ac.uk::de330788-4f4c-4c8f-9b40-a54e34da7ec0" providerId="AD" clId="Web-{903D0D30-B647-4FE2-2066-26CBA3EFB53A}" dt="2024-03-01T10:14:39.152" v="128" actId="20577"/>
          <ac:spMkLst>
            <pc:docMk/>
            <pc:sldMk cId="610855612" sldId="271"/>
            <ac:spMk id="3" creationId="{8E58D13B-1D7D-400A-6760-B391C15C9E6E}"/>
          </ac:spMkLst>
        </pc:spChg>
      </pc:sldChg>
      <pc:sldChg chg="addSp delSp modSp modNotes">
        <pc:chgData name="Amy Wallington" userId="S::ajfw1n16@soton.ac.uk::de330788-4f4c-4c8f-9b40-a54e34da7ec0" providerId="AD" clId="Web-{903D0D30-B647-4FE2-2066-26CBA3EFB53A}" dt="2024-03-01T10:44:30.728" v="369" actId="1076"/>
        <pc:sldMkLst>
          <pc:docMk/>
          <pc:sldMk cId="3619896831" sldId="272"/>
        </pc:sldMkLst>
        <pc:spChg chg="del mod">
          <ac:chgData name="Amy Wallington" userId="S::ajfw1n16@soton.ac.uk::de330788-4f4c-4c8f-9b40-a54e34da7ec0" providerId="AD" clId="Web-{903D0D30-B647-4FE2-2066-26CBA3EFB53A}" dt="2024-03-01T10:40:27.765" v="293"/>
          <ac:spMkLst>
            <pc:docMk/>
            <pc:sldMk cId="3619896831" sldId="272"/>
            <ac:spMk id="3" creationId="{7C34D63C-5F1C-5CD4-07E5-D928FD26B6AB}"/>
          </ac:spMkLst>
        </pc:spChg>
        <pc:spChg chg="add mod">
          <ac:chgData name="Amy Wallington" userId="S::ajfw1n16@soton.ac.uk::de330788-4f4c-4c8f-9b40-a54e34da7ec0" providerId="AD" clId="Web-{903D0D30-B647-4FE2-2066-26CBA3EFB53A}" dt="2024-03-01T10:42:28.958" v="361" actId="14100"/>
          <ac:spMkLst>
            <pc:docMk/>
            <pc:sldMk cId="3619896831" sldId="272"/>
            <ac:spMk id="4" creationId="{A4965E93-F993-9F3D-6665-88B71CACF98D}"/>
          </ac:spMkLst>
        </pc:spChg>
        <pc:spChg chg="add mod">
          <ac:chgData name="Amy Wallington" userId="S::ajfw1n16@soton.ac.uk::de330788-4f4c-4c8f-9b40-a54e34da7ec0" providerId="AD" clId="Web-{903D0D30-B647-4FE2-2066-26CBA3EFB53A}" dt="2024-03-01T10:42:34.692" v="364" actId="14100"/>
          <ac:spMkLst>
            <pc:docMk/>
            <pc:sldMk cId="3619896831" sldId="272"/>
            <ac:spMk id="5" creationId="{685C8165-2E7E-F565-5DAE-41D86A543C7B}"/>
          </ac:spMkLst>
        </pc:spChg>
        <pc:spChg chg="add mod">
          <ac:chgData name="Amy Wallington" userId="S::ajfw1n16@soton.ac.uk::de330788-4f4c-4c8f-9b40-a54e34da7ec0" providerId="AD" clId="Web-{903D0D30-B647-4FE2-2066-26CBA3EFB53A}" dt="2024-03-01T10:41:34.065" v="327" actId="14100"/>
          <ac:spMkLst>
            <pc:docMk/>
            <pc:sldMk cId="3619896831" sldId="272"/>
            <ac:spMk id="6" creationId="{570DF5DA-2D54-9F18-742F-1A2AAABDDBD7}"/>
          </ac:spMkLst>
        </pc:spChg>
        <pc:spChg chg="add mod">
          <ac:chgData name="Amy Wallington" userId="S::ajfw1n16@soton.ac.uk::de330788-4f4c-4c8f-9b40-a54e34da7ec0" providerId="AD" clId="Web-{903D0D30-B647-4FE2-2066-26CBA3EFB53A}" dt="2024-03-01T10:42:30.536" v="362" actId="1076"/>
          <ac:spMkLst>
            <pc:docMk/>
            <pc:sldMk cId="3619896831" sldId="272"/>
            <ac:spMk id="7" creationId="{DB4FCCEA-DADE-198F-6033-AC3F909A351A}"/>
          </ac:spMkLst>
        </pc:spChg>
        <pc:spChg chg="add del mod">
          <ac:chgData name="Amy Wallington" userId="S::ajfw1n16@soton.ac.uk::de330788-4f4c-4c8f-9b40-a54e34da7ec0" providerId="AD" clId="Web-{903D0D30-B647-4FE2-2066-26CBA3EFB53A}" dt="2024-03-01T10:42:03.691" v="346"/>
          <ac:spMkLst>
            <pc:docMk/>
            <pc:sldMk cId="3619896831" sldId="272"/>
            <ac:spMk id="8" creationId="{5C924147-C128-35AC-EDBD-D88D0C86CD0D}"/>
          </ac:spMkLst>
        </pc:spChg>
        <pc:spChg chg="add mod">
          <ac:chgData name="Amy Wallington" userId="S::ajfw1n16@soton.ac.uk::de330788-4f4c-4c8f-9b40-a54e34da7ec0" providerId="AD" clId="Web-{903D0D30-B647-4FE2-2066-26CBA3EFB53A}" dt="2024-03-01T10:42:08.332" v="348" actId="1076"/>
          <ac:spMkLst>
            <pc:docMk/>
            <pc:sldMk cId="3619896831" sldId="272"/>
            <ac:spMk id="9" creationId="{19728C80-D304-AC9F-F8C5-3050DC95ED4E}"/>
          </ac:spMkLst>
        </pc:spChg>
        <pc:spChg chg="add mod">
          <ac:chgData name="Amy Wallington" userId="S::ajfw1n16@soton.ac.uk::de330788-4f4c-4c8f-9b40-a54e34da7ec0" providerId="AD" clId="Web-{903D0D30-B647-4FE2-2066-26CBA3EFB53A}" dt="2024-03-01T10:42:36.958" v="365" actId="1076"/>
          <ac:spMkLst>
            <pc:docMk/>
            <pc:sldMk cId="3619896831" sldId="272"/>
            <ac:spMk id="10" creationId="{76407414-9B4C-080D-5E75-DA16C6E88FD2}"/>
          </ac:spMkLst>
        </pc:spChg>
        <pc:spChg chg="add mod">
          <ac:chgData name="Amy Wallington" userId="S::ajfw1n16@soton.ac.uk::de330788-4f4c-4c8f-9b40-a54e34da7ec0" providerId="AD" clId="Web-{903D0D30-B647-4FE2-2066-26CBA3EFB53A}" dt="2024-03-01T10:42:41.458" v="367" actId="1076"/>
          <ac:spMkLst>
            <pc:docMk/>
            <pc:sldMk cId="3619896831" sldId="272"/>
            <ac:spMk id="11" creationId="{FEB1AC67-B1FF-465B-DC9A-6C467285E27E}"/>
          </ac:spMkLst>
        </pc:spChg>
        <pc:spChg chg="add mod">
          <ac:chgData name="Amy Wallington" userId="S::ajfw1n16@soton.ac.uk::de330788-4f4c-4c8f-9b40-a54e34da7ec0" providerId="AD" clId="Web-{903D0D30-B647-4FE2-2066-26CBA3EFB53A}" dt="2024-03-01T10:44:30.728" v="369" actId="1076"/>
          <ac:spMkLst>
            <pc:docMk/>
            <pc:sldMk cId="3619896831" sldId="272"/>
            <ac:spMk id="12" creationId="{260B9C16-8A90-C120-EC2F-67090CA23082}"/>
          </ac:spMkLst>
        </pc:spChg>
      </pc:sldChg>
      <pc:sldChg chg="modSp">
        <pc:chgData name="Amy Wallington" userId="S::ajfw1n16@soton.ac.uk::de330788-4f4c-4c8f-9b40-a54e34da7ec0" providerId="AD" clId="Web-{903D0D30-B647-4FE2-2066-26CBA3EFB53A}" dt="2024-03-01T10:13:42.133" v="98" actId="20577"/>
        <pc:sldMkLst>
          <pc:docMk/>
          <pc:sldMk cId="2930078364" sldId="273"/>
        </pc:sldMkLst>
        <pc:spChg chg="mod">
          <ac:chgData name="Amy Wallington" userId="S::ajfw1n16@soton.ac.uk::de330788-4f4c-4c8f-9b40-a54e34da7ec0" providerId="AD" clId="Web-{903D0D30-B647-4FE2-2066-26CBA3EFB53A}" dt="2024-03-01T10:13:42.133" v="98" actId="20577"/>
          <ac:spMkLst>
            <pc:docMk/>
            <pc:sldMk cId="2930078364" sldId="273"/>
            <ac:spMk id="3" creationId="{53EA227B-3FC2-13B5-A144-929ECC7EE4CA}"/>
          </ac:spMkLst>
        </pc:spChg>
      </pc:sldChg>
      <pc:sldChg chg="modSp add replId">
        <pc:chgData name="Amy Wallington" userId="S::ajfw1n16@soton.ac.uk::de330788-4f4c-4c8f-9b40-a54e34da7ec0" providerId="AD" clId="Web-{903D0D30-B647-4FE2-2066-26CBA3EFB53A}" dt="2024-03-01T10:33:12.574" v="206" actId="20577"/>
        <pc:sldMkLst>
          <pc:docMk/>
          <pc:sldMk cId="4028661333" sldId="274"/>
        </pc:sldMkLst>
        <pc:spChg chg="mod">
          <ac:chgData name="Amy Wallington" userId="S::ajfw1n16@soton.ac.uk::de330788-4f4c-4c8f-9b40-a54e34da7ec0" providerId="AD" clId="Web-{903D0D30-B647-4FE2-2066-26CBA3EFB53A}" dt="2024-03-01T10:27:07.934" v="138" actId="1076"/>
          <ac:spMkLst>
            <pc:docMk/>
            <pc:sldMk cId="4028661333" sldId="274"/>
            <ac:spMk id="2" creationId="{9F627E04-3A17-16DA-7EFE-AA2241E0437C}"/>
          </ac:spMkLst>
        </pc:spChg>
        <pc:spChg chg="mod">
          <ac:chgData name="Amy Wallington" userId="S::ajfw1n16@soton.ac.uk::de330788-4f4c-4c8f-9b40-a54e34da7ec0" providerId="AD" clId="Web-{903D0D30-B647-4FE2-2066-26CBA3EFB53A}" dt="2024-03-01T10:33:12.574" v="206" actId="20577"/>
          <ac:spMkLst>
            <pc:docMk/>
            <pc:sldMk cId="4028661333" sldId="274"/>
            <ac:spMk id="3" creationId="{B2CC6D6B-2655-1DF5-5D79-E186BF1F1FD3}"/>
          </ac:spMkLst>
        </pc:spChg>
      </pc:sldChg>
    </pc:docChg>
  </pc:docChgLst>
  <pc:docChgLst>
    <pc:chgData name="Amy Wallington" userId="S::ajfw1n16@soton.ac.uk::de330788-4f4c-4c8f-9b40-a54e34da7ec0" providerId="AD" clId="Web-{4FF58796-B12F-1815-6D5C-89590D4A791A}"/>
    <pc:docChg chg="modSld">
      <pc:chgData name="Amy Wallington" userId="S::ajfw1n16@soton.ac.uk::de330788-4f4c-4c8f-9b40-a54e34da7ec0" providerId="AD" clId="Web-{4FF58796-B12F-1815-6D5C-89590D4A791A}" dt="2024-03-14T14:05:38.266" v="38"/>
      <pc:docMkLst>
        <pc:docMk/>
      </pc:docMkLst>
      <pc:sldChg chg="modSp">
        <pc:chgData name="Amy Wallington" userId="S::ajfw1n16@soton.ac.uk::de330788-4f4c-4c8f-9b40-a54e34da7ec0" providerId="AD" clId="Web-{4FF58796-B12F-1815-6D5C-89590D4A791A}" dt="2024-03-14T14:01:26.336" v="1" actId="20577"/>
        <pc:sldMkLst>
          <pc:docMk/>
          <pc:sldMk cId="844959663" sldId="258"/>
        </pc:sldMkLst>
        <pc:spChg chg="mod">
          <ac:chgData name="Amy Wallington" userId="S::ajfw1n16@soton.ac.uk::de330788-4f4c-4c8f-9b40-a54e34da7ec0" providerId="AD" clId="Web-{4FF58796-B12F-1815-6D5C-89590D4A791A}" dt="2024-03-14T14:01:26.336" v="1" actId="20577"/>
          <ac:spMkLst>
            <pc:docMk/>
            <pc:sldMk cId="844959663" sldId="258"/>
            <ac:spMk id="2" creationId="{F1D69A91-40AD-B259-A691-275509D71CAB}"/>
          </ac:spMkLst>
        </pc:spChg>
      </pc:sldChg>
      <pc:sldChg chg="addSp modSp addAnim">
        <pc:chgData name="Amy Wallington" userId="S::ajfw1n16@soton.ac.uk::de330788-4f4c-4c8f-9b40-a54e34da7ec0" providerId="AD" clId="Web-{4FF58796-B12F-1815-6D5C-89590D4A791A}" dt="2024-03-14T14:05:38.266" v="38"/>
        <pc:sldMkLst>
          <pc:docMk/>
          <pc:sldMk cId="2865663562" sldId="287"/>
        </pc:sldMkLst>
        <pc:spChg chg="mod">
          <ac:chgData name="Amy Wallington" userId="S::ajfw1n16@soton.ac.uk::de330788-4f4c-4c8f-9b40-a54e34da7ec0" providerId="AD" clId="Web-{4FF58796-B12F-1815-6D5C-89590D4A791A}" dt="2024-03-14T14:05:31.703" v="37" actId="1076"/>
          <ac:spMkLst>
            <pc:docMk/>
            <pc:sldMk cId="2865663562" sldId="287"/>
            <ac:spMk id="2" creationId="{65E40925-F53B-9DF0-679E-F75771552610}"/>
          </ac:spMkLst>
        </pc:spChg>
        <pc:spChg chg="mod">
          <ac:chgData name="Amy Wallington" userId="S::ajfw1n16@soton.ac.uk::de330788-4f4c-4c8f-9b40-a54e34da7ec0" providerId="AD" clId="Web-{4FF58796-B12F-1815-6D5C-89590D4A791A}" dt="2024-03-14T14:04:36.295" v="23" actId="14100"/>
          <ac:spMkLst>
            <pc:docMk/>
            <pc:sldMk cId="2865663562" sldId="287"/>
            <ac:spMk id="3" creationId="{18148E15-F68A-4484-53CE-4E0D296F9AC5}"/>
          </ac:spMkLst>
        </pc:spChg>
        <pc:spChg chg="add mod">
          <ac:chgData name="Amy Wallington" userId="S::ajfw1n16@soton.ac.uk::de330788-4f4c-4c8f-9b40-a54e34da7ec0" providerId="AD" clId="Web-{4FF58796-B12F-1815-6D5C-89590D4A791A}" dt="2024-03-14T14:04:50.546" v="25" actId="1076"/>
          <ac:spMkLst>
            <pc:docMk/>
            <pc:sldMk cId="2865663562" sldId="287"/>
            <ac:spMk id="5" creationId="{426D5376-1E79-342C-53AF-87816F746587}"/>
          </ac:spMkLst>
        </pc:spChg>
        <pc:spChg chg="add mod">
          <ac:chgData name="Amy Wallington" userId="S::ajfw1n16@soton.ac.uk::de330788-4f4c-4c8f-9b40-a54e34da7ec0" providerId="AD" clId="Web-{4FF58796-B12F-1815-6D5C-89590D4A791A}" dt="2024-03-14T14:04:50.561" v="26" actId="1076"/>
          <ac:spMkLst>
            <pc:docMk/>
            <pc:sldMk cId="2865663562" sldId="287"/>
            <ac:spMk id="7" creationId="{C5DD921A-FEEE-3769-2D43-5FFB56C29F9C}"/>
          </ac:spMkLst>
        </pc:spChg>
        <pc:spChg chg="add mod">
          <ac:chgData name="Amy Wallington" userId="S::ajfw1n16@soton.ac.uk::de330788-4f4c-4c8f-9b40-a54e34da7ec0" providerId="AD" clId="Web-{4FF58796-B12F-1815-6D5C-89590D4A791A}" dt="2024-03-14T14:04:50.577" v="27" actId="1076"/>
          <ac:spMkLst>
            <pc:docMk/>
            <pc:sldMk cId="2865663562" sldId="287"/>
            <ac:spMk id="9" creationId="{4CF06BBA-40E7-ED2D-31F9-BA6C020FCF55}"/>
          </ac:spMkLst>
        </pc:spChg>
        <pc:spChg chg="add mod">
          <ac:chgData name="Amy Wallington" userId="S::ajfw1n16@soton.ac.uk::de330788-4f4c-4c8f-9b40-a54e34da7ec0" providerId="AD" clId="Web-{4FF58796-B12F-1815-6D5C-89590D4A791A}" dt="2024-03-14T14:04:50.593" v="28" actId="1076"/>
          <ac:spMkLst>
            <pc:docMk/>
            <pc:sldMk cId="2865663562" sldId="287"/>
            <ac:spMk id="11" creationId="{FCD232C0-C095-4B4A-7957-C8932AC16982}"/>
          </ac:spMkLst>
        </pc:spChg>
        <pc:spChg chg="add mod">
          <ac:chgData name="Amy Wallington" userId="S::ajfw1n16@soton.ac.uk::de330788-4f4c-4c8f-9b40-a54e34da7ec0" providerId="AD" clId="Web-{4FF58796-B12F-1815-6D5C-89590D4A791A}" dt="2024-03-14T14:04:50.593" v="29" actId="1076"/>
          <ac:spMkLst>
            <pc:docMk/>
            <pc:sldMk cId="2865663562" sldId="287"/>
            <ac:spMk id="13" creationId="{03002B61-C1D6-09ED-ADF6-BD2B69E2BA42}"/>
          </ac:spMkLst>
        </pc:spChg>
        <pc:spChg chg="add mod">
          <ac:chgData name="Amy Wallington" userId="S::ajfw1n16@soton.ac.uk::de330788-4f4c-4c8f-9b40-a54e34da7ec0" providerId="AD" clId="Web-{4FF58796-B12F-1815-6D5C-89590D4A791A}" dt="2024-03-14T14:04:50.608" v="30" actId="1076"/>
          <ac:spMkLst>
            <pc:docMk/>
            <pc:sldMk cId="2865663562" sldId="287"/>
            <ac:spMk id="15" creationId="{B4BFCFDB-D2FF-1240-F818-8FB1EC3B0B43}"/>
          </ac:spMkLst>
        </pc:spChg>
        <pc:spChg chg="add mod">
          <ac:chgData name="Amy Wallington" userId="S::ajfw1n16@soton.ac.uk::de330788-4f4c-4c8f-9b40-a54e34da7ec0" providerId="AD" clId="Web-{4FF58796-B12F-1815-6D5C-89590D4A791A}" dt="2024-03-14T14:04:50.624" v="31" actId="1076"/>
          <ac:spMkLst>
            <pc:docMk/>
            <pc:sldMk cId="2865663562" sldId="287"/>
            <ac:spMk id="17" creationId="{F8654AD8-AD55-F45B-E07A-6852E8E0A9A4}"/>
          </ac:spMkLst>
        </pc:spChg>
        <pc:spChg chg="add mod">
          <ac:chgData name="Amy Wallington" userId="S::ajfw1n16@soton.ac.uk::de330788-4f4c-4c8f-9b40-a54e34da7ec0" providerId="AD" clId="Web-{4FF58796-B12F-1815-6D5C-89590D4A791A}" dt="2024-03-14T14:05:27.969" v="36" actId="1076"/>
          <ac:spMkLst>
            <pc:docMk/>
            <pc:sldMk cId="2865663562" sldId="287"/>
            <ac:spMk id="18" creationId="{8BB3BCA4-5C60-42EC-6E0A-F4F6C9F28D16}"/>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0BC1B-1355-44A0-B1AB-42CCE8CE42E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88CE7BE-6A4C-4312-909D-DA5D27643A53}">
      <dgm:prSet/>
      <dgm:spPr/>
      <dgm:t>
        <a:bodyPr/>
        <a:lstStyle/>
        <a:p>
          <a:r>
            <a:rPr lang="en-GB"/>
            <a:t>How can we </a:t>
          </a:r>
          <a:r>
            <a:rPr lang="en-GB" b="1"/>
            <a:t>add power to the feedback </a:t>
          </a:r>
          <a:r>
            <a:rPr lang="en-GB"/>
            <a:t>that students receive?</a:t>
          </a:r>
          <a:endParaRPr lang="en-US"/>
        </a:p>
      </dgm:t>
    </dgm:pt>
    <dgm:pt modelId="{EC3DD048-E520-4B1D-A230-5B2B05B71410}" type="parTrans" cxnId="{195D95D3-5A2F-48FF-B9A3-7C32E965B9A8}">
      <dgm:prSet/>
      <dgm:spPr/>
      <dgm:t>
        <a:bodyPr/>
        <a:lstStyle/>
        <a:p>
          <a:endParaRPr lang="en-US"/>
        </a:p>
      </dgm:t>
    </dgm:pt>
    <dgm:pt modelId="{465C4529-991B-4B3C-B95D-1E311BE2E58E}" type="sibTrans" cxnId="{195D95D3-5A2F-48FF-B9A3-7C32E965B9A8}">
      <dgm:prSet/>
      <dgm:spPr/>
      <dgm:t>
        <a:bodyPr/>
        <a:lstStyle/>
        <a:p>
          <a:endParaRPr lang="en-US"/>
        </a:p>
      </dgm:t>
    </dgm:pt>
    <dgm:pt modelId="{F77D7876-AA43-424F-8476-370986ABB4EB}">
      <dgm:prSet/>
      <dgm:spPr/>
      <dgm:t>
        <a:bodyPr/>
        <a:lstStyle/>
        <a:p>
          <a:r>
            <a:rPr lang="en-GB"/>
            <a:t>How can we help this feedback to</a:t>
          </a:r>
          <a:r>
            <a:rPr lang="en-GB" b="1"/>
            <a:t> empower students</a:t>
          </a:r>
          <a:r>
            <a:rPr lang="en-GB"/>
            <a:t>? What is involved in this process of (intended) empowerment?</a:t>
          </a:r>
          <a:endParaRPr lang="en-US"/>
        </a:p>
      </dgm:t>
    </dgm:pt>
    <dgm:pt modelId="{3405FD97-3525-46F5-898A-85E51D9F183F}" type="parTrans" cxnId="{E39DDEBA-9E94-42A7-86D5-2F525CE825ED}">
      <dgm:prSet/>
      <dgm:spPr/>
      <dgm:t>
        <a:bodyPr/>
        <a:lstStyle/>
        <a:p>
          <a:endParaRPr lang="en-US"/>
        </a:p>
      </dgm:t>
    </dgm:pt>
    <dgm:pt modelId="{739213B7-1891-41F4-9CB9-D81743A10F6F}" type="sibTrans" cxnId="{E39DDEBA-9E94-42A7-86D5-2F525CE825ED}">
      <dgm:prSet/>
      <dgm:spPr/>
      <dgm:t>
        <a:bodyPr/>
        <a:lstStyle/>
        <a:p>
          <a:endParaRPr lang="en-US"/>
        </a:p>
      </dgm:t>
    </dgm:pt>
    <dgm:pt modelId="{6DB9C293-395D-4963-B7B1-D3A151696424}" type="pres">
      <dgm:prSet presAssocID="{D9F0BC1B-1355-44A0-B1AB-42CCE8CE42E6}" presName="root" presStyleCnt="0">
        <dgm:presLayoutVars>
          <dgm:dir/>
          <dgm:resizeHandles val="exact"/>
        </dgm:presLayoutVars>
      </dgm:prSet>
      <dgm:spPr/>
    </dgm:pt>
    <dgm:pt modelId="{CDE2A11C-8B9E-43C0-84AF-F343752092B0}" type="pres">
      <dgm:prSet presAssocID="{288CE7BE-6A4C-4312-909D-DA5D27643A53}" presName="compNode" presStyleCnt="0"/>
      <dgm:spPr/>
    </dgm:pt>
    <dgm:pt modelId="{2B5C5463-7CC0-456D-B413-A022D90F32D9}" type="pres">
      <dgm:prSet presAssocID="{288CE7BE-6A4C-4312-909D-DA5D27643A53}" presName="bgRect" presStyleLbl="bgShp" presStyleIdx="0" presStyleCnt="2"/>
      <dgm:spPr/>
    </dgm:pt>
    <dgm:pt modelId="{7E648548-E881-44D1-B8A1-DB3C61041948}" type="pres">
      <dgm:prSet presAssocID="{288CE7BE-6A4C-4312-909D-DA5D27643A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Brainstorm"/>
        </a:ext>
      </dgm:extLst>
    </dgm:pt>
    <dgm:pt modelId="{054FBDBD-77EE-43C5-A983-89C114FF6851}" type="pres">
      <dgm:prSet presAssocID="{288CE7BE-6A4C-4312-909D-DA5D27643A53}" presName="spaceRect" presStyleCnt="0"/>
      <dgm:spPr/>
    </dgm:pt>
    <dgm:pt modelId="{23E7F149-0280-4ADD-BCDB-979E7FFCAE1D}" type="pres">
      <dgm:prSet presAssocID="{288CE7BE-6A4C-4312-909D-DA5D27643A53}" presName="parTx" presStyleLbl="revTx" presStyleIdx="0" presStyleCnt="2">
        <dgm:presLayoutVars>
          <dgm:chMax val="0"/>
          <dgm:chPref val="0"/>
        </dgm:presLayoutVars>
      </dgm:prSet>
      <dgm:spPr/>
    </dgm:pt>
    <dgm:pt modelId="{D4701743-C1EF-4557-A844-51C477677E44}" type="pres">
      <dgm:prSet presAssocID="{465C4529-991B-4B3C-B95D-1E311BE2E58E}" presName="sibTrans" presStyleCnt="0"/>
      <dgm:spPr/>
    </dgm:pt>
    <dgm:pt modelId="{212169B8-D7FE-41CD-AFE4-9EAA015A2A11}" type="pres">
      <dgm:prSet presAssocID="{F77D7876-AA43-424F-8476-370986ABB4EB}" presName="compNode" presStyleCnt="0"/>
      <dgm:spPr/>
    </dgm:pt>
    <dgm:pt modelId="{DA22E74D-FE2F-4045-992C-4F91F1E987D9}" type="pres">
      <dgm:prSet presAssocID="{F77D7876-AA43-424F-8476-370986ABB4EB}" presName="bgRect" presStyleLbl="bgShp" presStyleIdx="1" presStyleCnt="2"/>
      <dgm:spPr/>
    </dgm:pt>
    <dgm:pt modelId="{F9CD30BD-D8F0-4227-AE3E-C15D4D88B10E}" type="pres">
      <dgm:prSet presAssocID="{F77D7876-AA43-424F-8476-370986ABB4E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E1C4F997-6832-49F2-9AC0-012DA0192385}" type="pres">
      <dgm:prSet presAssocID="{F77D7876-AA43-424F-8476-370986ABB4EB}" presName="spaceRect" presStyleCnt="0"/>
      <dgm:spPr/>
    </dgm:pt>
    <dgm:pt modelId="{3B3B2EC7-ABCB-4D63-AC89-93CDBDB932A2}" type="pres">
      <dgm:prSet presAssocID="{F77D7876-AA43-424F-8476-370986ABB4EB}" presName="parTx" presStyleLbl="revTx" presStyleIdx="1" presStyleCnt="2">
        <dgm:presLayoutVars>
          <dgm:chMax val="0"/>
          <dgm:chPref val="0"/>
        </dgm:presLayoutVars>
      </dgm:prSet>
      <dgm:spPr/>
    </dgm:pt>
  </dgm:ptLst>
  <dgm:cxnLst>
    <dgm:cxn modelId="{09C8858B-E6A9-4822-BF51-17791EE4862D}" type="presOf" srcId="{D9F0BC1B-1355-44A0-B1AB-42CCE8CE42E6}" destId="{6DB9C293-395D-4963-B7B1-D3A151696424}" srcOrd="0" destOrd="0" presId="urn:microsoft.com/office/officeart/2018/2/layout/IconVerticalSolidList"/>
    <dgm:cxn modelId="{5AA470A1-4214-4AF2-8D3A-9A7EBA41194A}" type="presOf" srcId="{F77D7876-AA43-424F-8476-370986ABB4EB}" destId="{3B3B2EC7-ABCB-4D63-AC89-93CDBDB932A2}" srcOrd="0" destOrd="0" presId="urn:microsoft.com/office/officeart/2018/2/layout/IconVerticalSolidList"/>
    <dgm:cxn modelId="{E39DDEBA-9E94-42A7-86D5-2F525CE825ED}" srcId="{D9F0BC1B-1355-44A0-B1AB-42CCE8CE42E6}" destId="{F77D7876-AA43-424F-8476-370986ABB4EB}" srcOrd="1" destOrd="0" parTransId="{3405FD97-3525-46F5-898A-85E51D9F183F}" sibTransId="{739213B7-1891-41F4-9CB9-D81743A10F6F}"/>
    <dgm:cxn modelId="{184E8DD3-5984-4F56-B7FA-7074D1155538}" type="presOf" srcId="{288CE7BE-6A4C-4312-909D-DA5D27643A53}" destId="{23E7F149-0280-4ADD-BCDB-979E7FFCAE1D}" srcOrd="0" destOrd="0" presId="urn:microsoft.com/office/officeart/2018/2/layout/IconVerticalSolidList"/>
    <dgm:cxn modelId="{195D95D3-5A2F-48FF-B9A3-7C32E965B9A8}" srcId="{D9F0BC1B-1355-44A0-B1AB-42CCE8CE42E6}" destId="{288CE7BE-6A4C-4312-909D-DA5D27643A53}" srcOrd="0" destOrd="0" parTransId="{EC3DD048-E520-4B1D-A230-5B2B05B71410}" sibTransId="{465C4529-991B-4B3C-B95D-1E311BE2E58E}"/>
    <dgm:cxn modelId="{5A730B9F-5FC0-40CE-97FF-A84BAD553632}" type="presParOf" srcId="{6DB9C293-395D-4963-B7B1-D3A151696424}" destId="{CDE2A11C-8B9E-43C0-84AF-F343752092B0}" srcOrd="0" destOrd="0" presId="urn:microsoft.com/office/officeart/2018/2/layout/IconVerticalSolidList"/>
    <dgm:cxn modelId="{B4F30901-2768-4B7E-9A34-DB9F61142785}" type="presParOf" srcId="{CDE2A11C-8B9E-43C0-84AF-F343752092B0}" destId="{2B5C5463-7CC0-456D-B413-A022D90F32D9}" srcOrd="0" destOrd="0" presId="urn:microsoft.com/office/officeart/2018/2/layout/IconVerticalSolidList"/>
    <dgm:cxn modelId="{DE94C9F9-6C81-41B1-8A63-1D7C7CC31A9B}" type="presParOf" srcId="{CDE2A11C-8B9E-43C0-84AF-F343752092B0}" destId="{7E648548-E881-44D1-B8A1-DB3C61041948}" srcOrd="1" destOrd="0" presId="urn:microsoft.com/office/officeart/2018/2/layout/IconVerticalSolidList"/>
    <dgm:cxn modelId="{64C1686E-B19C-45F4-8B05-FA272C198F73}" type="presParOf" srcId="{CDE2A11C-8B9E-43C0-84AF-F343752092B0}" destId="{054FBDBD-77EE-43C5-A983-89C114FF6851}" srcOrd="2" destOrd="0" presId="urn:microsoft.com/office/officeart/2018/2/layout/IconVerticalSolidList"/>
    <dgm:cxn modelId="{2D28759E-B666-42EA-976D-E87339EBF08D}" type="presParOf" srcId="{CDE2A11C-8B9E-43C0-84AF-F343752092B0}" destId="{23E7F149-0280-4ADD-BCDB-979E7FFCAE1D}" srcOrd="3" destOrd="0" presId="urn:microsoft.com/office/officeart/2018/2/layout/IconVerticalSolidList"/>
    <dgm:cxn modelId="{A5C7D6E6-FE54-4652-898E-EE1BAE10163A}" type="presParOf" srcId="{6DB9C293-395D-4963-B7B1-D3A151696424}" destId="{D4701743-C1EF-4557-A844-51C477677E44}" srcOrd="1" destOrd="0" presId="urn:microsoft.com/office/officeart/2018/2/layout/IconVerticalSolidList"/>
    <dgm:cxn modelId="{DC511C75-B3DA-446B-B7A4-8300AEA0A6A4}" type="presParOf" srcId="{6DB9C293-395D-4963-B7B1-D3A151696424}" destId="{212169B8-D7FE-41CD-AFE4-9EAA015A2A11}" srcOrd="2" destOrd="0" presId="urn:microsoft.com/office/officeart/2018/2/layout/IconVerticalSolidList"/>
    <dgm:cxn modelId="{9B750F9C-DF19-4A71-B61F-E3D26686F1CB}" type="presParOf" srcId="{212169B8-D7FE-41CD-AFE4-9EAA015A2A11}" destId="{DA22E74D-FE2F-4045-992C-4F91F1E987D9}" srcOrd="0" destOrd="0" presId="urn:microsoft.com/office/officeart/2018/2/layout/IconVerticalSolidList"/>
    <dgm:cxn modelId="{8ED68CF7-9C79-4FD2-BBA2-FAD8BCC487F3}" type="presParOf" srcId="{212169B8-D7FE-41CD-AFE4-9EAA015A2A11}" destId="{F9CD30BD-D8F0-4227-AE3E-C15D4D88B10E}" srcOrd="1" destOrd="0" presId="urn:microsoft.com/office/officeart/2018/2/layout/IconVerticalSolidList"/>
    <dgm:cxn modelId="{33D3F223-E04C-48CE-909E-A44CE3904982}" type="presParOf" srcId="{212169B8-D7FE-41CD-AFE4-9EAA015A2A11}" destId="{E1C4F997-6832-49F2-9AC0-012DA0192385}" srcOrd="2" destOrd="0" presId="urn:microsoft.com/office/officeart/2018/2/layout/IconVerticalSolidList"/>
    <dgm:cxn modelId="{5A3E94EB-707C-4766-84C5-E9813FD9E11D}" type="presParOf" srcId="{212169B8-D7FE-41CD-AFE4-9EAA015A2A11}" destId="{3B3B2EC7-ABCB-4D63-AC89-93CDBDB932A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559F16-5624-463E-A65E-3B1270F2BD3A}"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70F9F2A2-EEB7-447D-817E-EA6295275AD0}">
      <dgm:prSet/>
      <dgm:spPr/>
      <dgm:t>
        <a:bodyPr/>
        <a:lstStyle/>
        <a:p>
          <a:r>
            <a:rPr lang="en-US"/>
            <a:t>MA ELT/TESOL Studies</a:t>
          </a:r>
        </a:p>
        <a:p>
          <a:r>
            <a:rPr lang="en-US"/>
            <a:t> </a:t>
          </a:r>
          <a:r>
            <a:rPr lang="en-US" i="1"/>
            <a:t>n</a:t>
          </a:r>
          <a:r>
            <a:rPr lang="en-US"/>
            <a:t> = 180 students in '22/'23</a:t>
          </a:r>
        </a:p>
      </dgm:t>
    </dgm:pt>
    <dgm:pt modelId="{99AF3324-DBC6-4018-AA9E-8AAD44B5039B}" type="parTrans" cxnId="{15727B23-2951-4EC2-9342-BF7BE97D61B6}">
      <dgm:prSet/>
      <dgm:spPr/>
      <dgm:t>
        <a:bodyPr/>
        <a:lstStyle/>
        <a:p>
          <a:endParaRPr lang="en-US"/>
        </a:p>
      </dgm:t>
    </dgm:pt>
    <dgm:pt modelId="{9455857A-5CBF-4D44-BAC9-923637F9D036}" type="sibTrans" cxnId="{15727B23-2951-4EC2-9342-BF7BE97D61B6}">
      <dgm:prSet/>
      <dgm:spPr/>
      <dgm:t>
        <a:bodyPr/>
        <a:lstStyle/>
        <a:p>
          <a:endParaRPr lang="en-US"/>
        </a:p>
      </dgm:t>
    </dgm:pt>
    <dgm:pt modelId="{7843AC51-4C97-4410-A108-DFF6081C4BE4}">
      <dgm:prSet custT="1"/>
      <dgm:spPr/>
      <dgm:t>
        <a:bodyPr/>
        <a:lstStyle/>
        <a:p>
          <a:r>
            <a:rPr lang="en-US" sz="1800"/>
            <a:t>Fully international cohort, predominantly from China</a:t>
          </a:r>
        </a:p>
      </dgm:t>
    </dgm:pt>
    <dgm:pt modelId="{B534349C-66BA-4C2F-8E43-AEE4F94E5A80}" type="parTrans" cxnId="{5969FFB2-0478-462E-B0C8-BB2D955BF991}">
      <dgm:prSet/>
      <dgm:spPr/>
      <dgm:t>
        <a:bodyPr/>
        <a:lstStyle/>
        <a:p>
          <a:endParaRPr lang="en-US"/>
        </a:p>
      </dgm:t>
    </dgm:pt>
    <dgm:pt modelId="{EC5E24B4-0D5A-4FE6-A902-AE82B8A3C44E}" type="sibTrans" cxnId="{5969FFB2-0478-462E-B0C8-BB2D955BF991}">
      <dgm:prSet/>
      <dgm:spPr/>
      <dgm:t>
        <a:bodyPr/>
        <a:lstStyle/>
        <a:p>
          <a:endParaRPr lang="en-US"/>
        </a:p>
      </dgm:t>
    </dgm:pt>
    <dgm:pt modelId="{3A516F62-6118-43E0-8FA1-9D43AADF307E}">
      <dgm:prSet/>
      <dgm:spPr/>
      <dgm:t>
        <a:bodyPr/>
        <a:lstStyle/>
        <a:p>
          <a:r>
            <a:rPr lang="en-US"/>
            <a:t>Core pedagogy module </a:t>
          </a:r>
        </a:p>
        <a:p>
          <a:r>
            <a:rPr lang="en-US"/>
            <a:t>"Principles of Communicative Language Teaching" </a:t>
          </a:r>
        </a:p>
      </dgm:t>
    </dgm:pt>
    <dgm:pt modelId="{365DAE5C-4D25-4EEF-986F-1D88CE109F93}" type="parTrans" cxnId="{7C0326E3-6E5D-4C73-ACE2-799E9B223519}">
      <dgm:prSet/>
      <dgm:spPr/>
      <dgm:t>
        <a:bodyPr/>
        <a:lstStyle/>
        <a:p>
          <a:endParaRPr lang="en-US"/>
        </a:p>
      </dgm:t>
    </dgm:pt>
    <dgm:pt modelId="{803C5350-0947-43B1-8C35-128F8E947DC7}" type="sibTrans" cxnId="{7C0326E3-6E5D-4C73-ACE2-799E9B223519}">
      <dgm:prSet/>
      <dgm:spPr/>
      <dgm:t>
        <a:bodyPr/>
        <a:lstStyle/>
        <a:p>
          <a:endParaRPr lang="en-US"/>
        </a:p>
      </dgm:t>
    </dgm:pt>
    <dgm:pt modelId="{8D38D222-56D9-419F-8E41-CEF7A9D7BB42}">
      <dgm:prSet custT="1"/>
      <dgm:spPr/>
      <dgm:t>
        <a:bodyPr/>
        <a:lstStyle/>
        <a:p>
          <a:r>
            <a:rPr lang="en-US" sz="2000"/>
            <a:t>Compulsory; must pass</a:t>
          </a:r>
        </a:p>
      </dgm:t>
    </dgm:pt>
    <dgm:pt modelId="{8851C888-8E4B-498F-8C53-52DE652BDD33}" type="parTrans" cxnId="{1517261B-D50D-48CC-93C7-5B25CB5B26C2}">
      <dgm:prSet/>
      <dgm:spPr/>
      <dgm:t>
        <a:bodyPr/>
        <a:lstStyle/>
        <a:p>
          <a:endParaRPr lang="en-US"/>
        </a:p>
      </dgm:t>
    </dgm:pt>
    <dgm:pt modelId="{6F0AB529-85FC-4E2F-B6ED-DCEB02F91FC6}" type="sibTrans" cxnId="{1517261B-D50D-48CC-93C7-5B25CB5B26C2}">
      <dgm:prSet/>
      <dgm:spPr/>
      <dgm:t>
        <a:bodyPr/>
        <a:lstStyle/>
        <a:p>
          <a:endParaRPr lang="en-US"/>
        </a:p>
      </dgm:t>
    </dgm:pt>
    <dgm:pt modelId="{F7694495-1DB8-4E72-9C21-45DA65D380D4}">
      <dgm:prSet custT="1"/>
      <dgm:spPr/>
      <dgm:t>
        <a:bodyPr/>
        <a:lstStyle/>
        <a:p>
          <a:r>
            <a:rPr lang="en-US" sz="1600"/>
            <a:t>Previously assessed via 2 x summative assessments (equal weighting)</a:t>
          </a:r>
        </a:p>
      </dgm:t>
    </dgm:pt>
    <dgm:pt modelId="{6159DCF7-120F-4AC8-BC7B-09A184524B47}" type="parTrans" cxnId="{2907108C-F635-4EDE-B475-97E9CC11F457}">
      <dgm:prSet/>
      <dgm:spPr/>
      <dgm:t>
        <a:bodyPr/>
        <a:lstStyle/>
        <a:p>
          <a:endParaRPr lang="en-US"/>
        </a:p>
      </dgm:t>
    </dgm:pt>
    <dgm:pt modelId="{607C3457-9417-4367-B0C7-D8152A84F763}" type="sibTrans" cxnId="{2907108C-F635-4EDE-B475-97E9CC11F457}">
      <dgm:prSet/>
      <dgm:spPr/>
      <dgm:t>
        <a:bodyPr/>
        <a:lstStyle/>
        <a:p>
          <a:endParaRPr lang="en-US"/>
        </a:p>
      </dgm:t>
    </dgm:pt>
    <dgm:pt modelId="{88658A3F-D683-47ED-889A-1DFDAEC0E2BF}">
      <dgm:prSet custT="1"/>
      <dgm:spPr/>
      <dgm:t>
        <a:bodyPr/>
        <a:lstStyle/>
        <a:p>
          <a:pPr algn="ctr"/>
          <a:r>
            <a:rPr lang="en-US" sz="1400"/>
            <a:t>Summative assignment: rationale for a lesson plan</a:t>
          </a:r>
        </a:p>
      </dgm:t>
    </dgm:pt>
    <dgm:pt modelId="{402AD2B5-0F68-49A1-9DE8-4F39635E4EDE}" type="parTrans" cxnId="{AE3412BA-6F44-48C3-A607-DCC8C1953F37}">
      <dgm:prSet/>
      <dgm:spPr/>
      <dgm:t>
        <a:bodyPr/>
        <a:lstStyle/>
        <a:p>
          <a:endParaRPr lang="en-US"/>
        </a:p>
      </dgm:t>
    </dgm:pt>
    <dgm:pt modelId="{9E93B655-773E-4A63-AE3C-2D3B2ED942F0}" type="sibTrans" cxnId="{AE3412BA-6F44-48C3-A607-DCC8C1953F37}">
      <dgm:prSet/>
      <dgm:spPr/>
      <dgm:t>
        <a:bodyPr/>
        <a:lstStyle/>
        <a:p>
          <a:endParaRPr lang="en-US"/>
        </a:p>
      </dgm:t>
    </dgm:pt>
    <dgm:pt modelId="{97DFC386-3599-4DEC-A0C5-C9B28972D1BD}">
      <dgm:prSet custT="1"/>
      <dgm:spPr/>
      <dgm:t>
        <a:bodyPr/>
        <a:lstStyle/>
        <a:p>
          <a:pPr algn="ctr"/>
          <a:r>
            <a:rPr lang="en-US" sz="1200"/>
            <a:t>Subject-specific and general academic writing skills</a:t>
          </a:r>
        </a:p>
      </dgm:t>
    </dgm:pt>
    <dgm:pt modelId="{FACAA21F-4FE5-4361-8EE0-3054DA8031CB}" type="parTrans" cxnId="{9BDA169C-AB3F-4F4F-804E-BF4DA360B2A1}">
      <dgm:prSet/>
      <dgm:spPr/>
      <dgm:t>
        <a:bodyPr/>
        <a:lstStyle/>
        <a:p>
          <a:endParaRPr lang="en-US"/>
        </a:p>
      </dgm:t>
    </dgm:pt>
    <dgm:pt modelId="{935E2C96-E972-44EC-8F45-7362D10E078A}" type="sibTrans" cxnId="{9BDA169C-AB3F-4F4F-804E-BF4DA360B2A1}">
      <dgm:prSet/>
      <dgm:spPr/>
      <dgm:t>
        <a:bodyPr/>
        <a:lstStyle/>
        <a:p>
          <a:endParaRPr lang="en-US"/>
        </a:p>
      </dgm:t>
    </dgm:pt>
    <dgm:pt modelId="{2EE9CDDB-4D24-4F57-8CE0-EAD77CFDB0EA}" type="pres">
      <dgm:prSet presAssocID="{58559F16-5624-463E-A65E-3B1270F2BD3A}" presName="Name0" presStyleCnt="0">
        <dgm:presLayoutVars>
          <dgm:dir/>
          <dgm:animLvl val="lvl"/>
          <dgm:resizeHandles val="exact"/>
        </dgm:presLayoutVars>
      </dgm:prSet>
      <dgm:spPr/>
    </dgm:pt>
    <dgm:pt modelId="{34442382-6658-4430-8A11-B8C9D939FF1E}" type="pres">
      <dgm:prSet presAssocID="{3A516F62-6118-43E0-8FA1-9D43AADF307E}" presName="boxAndChildren" presStyleCnt="0"/>
      <dgm:spPr/>
    </dgm:pt>
    <dgm:pt modelId="{B3F44896-0727-4038-A182-A37EE9DAB971}" type="pres">
      <dgm:prSet presAssocID="{3A516F62-6118-43E0-8FA1-9D43AADF307E}" presName="parentTextBox" presStyleLbl="node1" presStyleIdx="0" presStyleCnt="2"/>
      <dgm:spPr/>
    </dgm:pt>
    <dgm:pt modelId="{A03CFC48-6E5E-46FF-B451-92D88A29C8E2}" type="pres">
      <dgm:prSet presAssocID="{3A516F62-6118-43E0-8FA1-9D43AADF307E}" presName="entireBox" presStyleLbl="node1" presStyleIdx="0" presStyleCnt="2"/>
      <dgm:spPr/>
    </dgm:pt>
    <dgm:pt modelId="{A0C730E2-D62B-406C-888C-E1F5A3C23679}" type="pres">
      <dgm:prSet presAssocID="{3A516F62-6118-43E0-8FA1-9D43AADF307E}" presName="descendantBox" presStyleCnt="0"/>
      <dgm:spPr/>
    </dgm:pt>
    <dgm:pt modelId="{428A93C4-F2C9-4F66-ADD6-4B15ECF4617F}" type="pres">
      <dgm:prSet presAssocID="{8D38D222-56D9-419F-8E41-CEF7A9D7BB42}" presName="childTextBox" presStyleLbl="fgAccFollowNode1" presStyleIdx="0" presStyleCnt="4" custScaleY="119706">
        <dgm:presLayoutVars>
          <dgm:bulletEnabled val="1"/>
        </dgm:presLayoutVars>
      </dgm:prSet>
      <dgm:spPr/>
    </dgm:pt>
    <dgm:pt modelId="{62D169DA-D2D4-4735-90F6-20CBF1C82DEB}" type="pres">
      <dgm:prSet presAssocID="{F7694495-1DB8-4E72-9C21-45DA65D380D4}" presName="childTextBox" presStyleLbl="fgAccFollowNode1" presStyleIdx="1" presStyleCnt="4" custScaleY="120500">
        <dgm:presLayoutVars>
          <dgm:bulletEnabled val="1"/>
        </dgm:presLayoutVars>
      </dgm:prSet>
      <dgm:spPr/>
    </dgm:pt>
    <dgm:pt modelId="{3DDA5DE7-7D13-4C79-B00B-F3D15EB31619}" type="pres">
      <dgm:prSet presAssocID="{88658A3F-D683-47ED-889A-1DFDAEC0E2BF}" presName="childTextBox" presStyleLbl="fgAccFollowNode1" presStyleIdx="2" presStyleCnt="4" custScaleY="120474">
        <dgm:presLayoutVars>
          <dgm:bulletEnabled val="1"/>
        </dgm:presLayoutVars>
      </dgm:prSet>
      <dgm:spPr/>
    </dgm:pt>
    <dgm:pt modelId="{59C1CC4A-3479-4C7A-A321-954A546074DB}" type="pres">
      <dgm:prSet presAssocID="{9455857A-5CBF-4D44-BAC9-923637F9D036}" presName="sp" presStyleCnt="0"/>
      <dgm:spPr/>
    </dgm:pt>
    <dgm:pt modelId="{2466A9D9-D486-4B80-AE2B-860CD423223B}" type="pres">
      <dgm:prSet presAssocID="{70F9F2A2-EEB7-447D-817E-EA6295275AD0}" presName="arrowAndChildren" presStyleCnt="0"/>
      <dgm:spPr/>
    </dgm:pt>
    <dgm:pt modelId="{ADCD66F7-3AE6-41BF-A497-11CFC5CB4A5A}" type="pres">
      <dgm:prSet presAssocID="{70F9F2A2-EEB7-447D-817E-EA6295275AD0}" presName="parentTextArrow" presStyleLbl="node1" presStyleIdx="0" presStyleCnt="2"/>
      <dgm:spPr/>
    </dgm:pt>
    <dgm:pt modelId="{A970BF8F-9BAE-458A-B5AF-894F2F078A8F}" type="pres">
      <dgm:prSet presAssocID="{70F9F2A2-EEB7-447D-817E-EA6295275AD0}" presName="arrow" presStyleLbl="node1" presStyleIdx="1" presStyleCnt="2" custScaleY="67401" custLinFactNeighborX="-235" custLinFactNeighborY="275"/>
      <dgm:spPr/>
    </dgm:pt>
    <dgm:pt modelId="{5B784F04-35E1-4D9A-8B1B-4A747B6F256C}" type="pres">
      <dgm:prSet presAssocID="{70F9F2A2-EEB7-447D-817E-EA6295275AD0}" presName="descendantArrow" presStyleCnt="0"/>
      <dgm:spPr/>
    </dgm:pt>
    <dgm:pt modelId="{29E6EF79-E74C-4811-812D-D126AD386FC0}" type="pres">
      <dgm:prSet presAssocID="{7843AC51-4C97-4410-A108-DFF6081C4BE4}" presName="childTextArrow" presStyleLbl="fgAccFollowNode1" presStyleIdx="3" presStyleCnt="4" custScaleY="69498" custLinFactNeighborX="-68" custLinFactNeighborY="282">
        <dgm:presLayoutVars>
          <dgm:bulletEnabled val="1"/>
        </dgm:presLayoutVars>
      </dgm:prSet>
      <dgm:spPr/>
    </dgm:pt>
  </dgm:ptLst>
  <dgm:cxnLst>
    <dgm:cxn modelId="{E573F000-1670-45BE-8354-717634C1E216}" type="presOf" srcId="{3A516F62-6118-43E0-8FA1-9D43AADF307E}" destId="{A03CFC48-6E5E-46FF-B451-92D88A29C8E2}" srcOrd="1" destOrd="0" presId="urn:microsoft.com/office/officeart/2005/8/layout/process4"/>
    <dgm:cxn modelId="{4CD7A301-366C-459B-9BE0-3ADD236EF872}" type="presOf" srcId="{88658A3F-D683-47ED-889A-1DFDAEC0E2BF}" destId="{3DDA5DE7-7D13-4C79-B00B-F3D15EB31619}" srcOrd="0" destOrd="0" presId="urn:microsoft.com/office/officeart/2005/8/layout/process4"/>
    <dgm:cxn modelId="{62A22309-43A7-4FB7-A7C9-0523993B3C16}" type="presOf" srcId="{F7694495-1DB8-4E72-9C21-45DA65D380D4}" destId="{62D169DA-D2D4-4735-90F6-20CBF1C82DEB}" srcOrd="0" destOrd="0" presId="urn:microsoft.com/office/officeart/2005/8/layout/process4"/>
    <dgm:cxn modelId="{1517261B-D50D-48CC-93C7-5B25CB5B26C2}" srcId="{3A516F62-6118-43E0-8FA1-9D43AADF307E}" destId="{8D38D222-56D9-419F-8E41-CEF7A9D7BB42}" srcOrd="0" destOrd="0" parTransId="{8851C888-8E4B-498F-8C53-52DE652BDD33}" sibTransId="{6F0AB529-85FC-4E2F-B6ED-DCEB02F91FC6}"/>
    <dgm:cxn modelId="{A0E38421-A1A7-4269-B75C-250BA5C8B5BA}" type="presOf" srcId="{7843AC51-4C97-4410-A108-DFF6081C4BE4}" destId="{29E6EF79-E74C-4811-812D-D126AD386FC0}" srcOrd="0" destOrd="0" presId="urn:microsoft.com/office/officeart/2005/8/layout/process4"/>
    <dgm:cxn modelId="{15727B23-2951-4EC2-9342-BF7BE97D61B6}" srcId="{58559F16-5624-463E-A65E-3B1270F2BD3A}" destId="{70F9F2A2-EEB7-447D-817E-EA6295275AD0}" srcOrd="0" destOrd="0" parTransId="{99AF3324-DBC6-4018-AA9E-8AAD44B5039B}" sibTransId="{9455857A-5CBF-4D44-BAC9-923637F9D036}"/>
    <dgm:cxn modelId="{6CD05D2C-BFBC-4C49-ABC3-A1C808577AD8}" type="presOf" srcId="{3A516F62-6118-43E0-8FA1-9D43AADF307E}" destId="{B3F44896-0727-4038-A182-A37EE9DAB971}" srcOrd="0" destOrd="0" presId="urn:microsoft.com/office/officeart/2005/8/layout/process4"/>
    <dgm:cxn modelId="{79E63F3A-8531-4F50-84FF-B440023A5A26}" type="presOf" srcId="{70F9F2A2-EEB7-447D-817E-EA6295275AD0}" destId="{A970BF8F-9BAE-458A-B5AF-894F2F078A8F}" srcOrd="1" destOrd="0" presId="urn:microsoft.com/office/officeart/2005/8/layout/process4"/>
    <dgm:cxn modelId="{4DBDF161-1ACA-4614-89CF-63E40AED0E61}" type="presOf" srcId="{58559F16-5624-463E-A65E-3B1270F2BD3A}" destId="{2EE9CDDB-4D24-4F57-8CE0-EAD77CFDB0EA}" srcOrd="0" destOrd="0" presId="urn:microsoft.com/office/officeart/2005/8/layout/process4"/>
    <dgm:cxn modelId="{C98F1352-067F-4751-B60F-59369821001B}" type="presOf" srcId="{70F9F2A2-EEB7-447D-817E-EA6295275AD0}" destId="{ADCD66F7-3AE6-41BF-A497-11CFC5CB4A5A}" srcOrd="0" destOrd="0" presId="urn:microsoft.com/office/officeart/2005/8/layout/process4"/>
    <dgm:cxn modelId="{52396789-1CA6-4B3B-8AB3-DB74A1D97964}" type="presOf" srcId="{8D38D222-56D9-419F-8E41-CEF7A9D7BB42}" destId="{428A93C4-F2C9-4F66-ADD6-4B15ECF4617F}" srcOrd="0" destOrd="0" presId="urn:microsoft.com/office/officeart/2005/8/layout/process4"/>
    <dgm:cxn modelId="{2907108C-F635-4EDE-B475-97E9CC11F457}" srcId="{3A516F62-6118-43E0-8FA1-9D43AADF307E}" destId="{F7694495-1DB8-4E72-9C21-45DA65D380D4}" srcOrd="1" destOrd="0" parTransId="{6159DCF7-120F-4AC8-BC7B-09A184524B47}" sibTransId="{607C3457-9417-4367-B0C7-D8152A84F763}"/>
    <dgm:cxn modelId="{9BDA169C-AB3F-4F4F-804E-BF4DA360B2A1}" srcId="{88658A3F-D683-47ED-889A-1DFDAEC0E2BF}" destId="{97DFC386-3599-4DEC-A0C5-C9B28972D1BD}" srcOrd="0" destOrd="0" parTransId="{FACAA21F-4FE5-4361-8EE0-3054DA8031CB}" sibTransId="{935E2C96-E972-44EC-8F45-7362D10E078A}"/>
    <dgm:cxn modelId="{29B898A9-A958-4E81-9E65-C6F690D238D6}" type="presOf" srcId="{97DFC386-3599-4DEC-A0C5-C9B28972D1BD}" destId="{3DDA5DE7-7D13-4C79-B00B-F3D15EB31619}" srcOrd="0" destOrd="1" presId="urn:microsoft.com/office/officeart/2005/8/layout/process4"/>
    <dgm:cxn modelId="{5969FFB2-0478-462E-B0C8-BB2D955BF991}" srcId="{70F9F2A2-EEB7-447D-817E-EA6295275AD0}" destId="{7843AC51-4C97-4410-A108-DFF6081C4BE4}" srcOrd="0" destOrd="0" parTransId="{B534349C-66BA-4C2F-8E43-AEE4F94E5A80}" sibTransId="{EC5E24B4-0D5A-4FE6-A902-AE82B8A3C44E}"/>
    <dgm:cxn modelId="{AE3412BA-6F44-48C3-A607-DCC8C1953F37}" srcId="{3A516F62-6118-43E0-8FA1-9D43AADF307E}" destId="{88658A3F-D683-47ED-889A-1DFDAEC0E2BF}" srcOrd="2" destOrd="0" parTransId="{402AD2B5-0F68-49A1-9DE8-4F39635E4EDE}" sibTransId="{9E93B655-773E-4A63-AE3C-2D3B2ED942F0}"/>
    <dgm:cxn modelId="{7C0326E3-6E5D-4C73-ACE2-799E9B223519}" srcId="{58559F16-5624-463E-A65E-3B1270F2BD3A}" destId="{3A516F62-6118-43E0-8FA1-9D43AADF307E}" srcOrd="1" destOrd="0" parTransId="{365DAE5C-4D25-4EEF-986F-1D88CE109F93}" sibTransId="{803C5350-0947-43B1-8C35-128F8E947DC7}"/>
    <dgm:cxn modelId="{7340BE20-36EB-45C2-A946-1429644CBAFC}" type="presParOf" srcId="{2EE9CDDB-4D24-4F57-8CE0-EAD77CFDB0EA}" destId="{34442382-6658-4430-8A11-B8C9D939FF1E}" srcOrd="0" destOrd="0" presId="urn:microsoft.com/office/officeart/2005/8/layout/process4"/>
    <dgm:cxn modelId="{F67C4E70-9E5B-411D-9F43-3D07CC565777}" type="presParOf" srcId="{34442382-6658-4430-8A11-B8C9D939FF1E}" destId="{B3F44896-0727-4038-A182-A37EE9DAB971}" srcOrd="0" destOrd="0" presId="urn:microsoft.com/office/officeart/2005/8/layout/process4"/>
    <dgm:cxn modelId="{B82B201C-E9A7-47DB-87E4-148A3C542506}" type="presParOf" srcId="{34442382-6658-4430-8A11-B8C9D939FF1E}" destId="{A03CFC48-6E5E-46FF-B451-92D88A29C8E2}" srcOrd="1" destOrd="0" presId="urn:microsoft.com/office/officeart/2005/8/layout/process4"/>
    <dgm:cxn modelId="{C67FB997-53D2-4BCF-8A2B-8F8122FE6729}" type="presParOf" srcId="{34442382-6658-4430-8A11-B8C9D939FF1E}" destId="{A0C730E2-D62B-406C-888C-E1F5A3C23679}" srcOrd="2" destOrd="0" presId="urn:microsoft.com/office/officeart/2005/8/layout/process4"/>
    <dgm:cxn modelId="{78AB0C27-D8FB-4E44-8A28-3C59595CE4D7}" type="presParOf" srcId="{A0C730E2-D62B-406C-888C-E1F5A3C23679}" destId="{428A93C4-F2C9-4F66-ADD6-4B15ECF4617F}" srcOrd="0" destOrd="0" presId="urn:microsoft.com/office/officeart/2005/8/layout/process4"/>
    <dgm:cxn modelId="{C8DDE13E-DC27-4F67-94AE-360EF200FE3C}" type="presParOf" srcId="{A0C730E2-D62B-406C-888C-E1F5A3C23679}" destId="{62D169DA-D2D4-4735-90F6-20CBF1C82DEB}" srcOrd="1" destOrd="0" presId="urn:microsoft.com/office/officeart/2005/8/layout/process4"/>
    <dgm:cxn modelId="{7BF26ED7-C283-4CD7-9BDE-4D5E6F17F9E8}" type="presParOf" srcId="{A0C730E2-D62B-406C-888C-E1F5A3C23679}" destId="{3DDA5DE7-7D13-4C79-B00B-F3D15EB31619}" srcOrd="2" destOrd="0" presId="urn:microsoft.com/office/officeart/2005/8/layout/process4"/>
    <dgm:cxn modelId="{C444EA15-3438-4270-8AAB-AB87E6C8BE27}" type="presParOf" srcId="{2EE9CDDB-4D24-4F57-8CE0-EAD77CFDB0EA}" destId="{59C1CC4A-3479-4C7A-A321-954A546074DB}" srcOrd="1" destOrd="0" presId="urn:microsoft.com/office/officeart/2005/8/layout/process4"/>
    <dgm:cxn modelId="{BCD295B1-AE16-4EBF-A9B7-3631C7F17AC9}" type="presParOf" srcId="{2EE9CDDB-4D24-4F57-8CE0-EAD77CFDB0EA}" destId="{2466A9D9-D486-4B80-AE2B-860CD423223B}" srcOrd="2" destOrd="0" presId="urn:microsoft.com/office/officeart/2005/8/layout/process4"/>
    <dgm:cxn modelId="{7DE47147-6CB5-43E0-914F-C4965FE651CA}" type="presParOf" srcId="{2466A9D9-D486-4B80-AE2B-860CD423223B}" destId="{ADCD66F7-3AE6-41BF-A497-11CFC5CB4A5A}" srcOrd="0" destOrd="0" presId="urn:microsoft.com/office/officeart/2005/8/layout/process4"/>
    <dgm:cxn modelId="{D3BACA9F-69E3-4D8E-8266-A87AE1644DCB}" type="presParOf" srcId="{2466A9D9-D486-4B80-AE2B-860CD423223B}" destId="{A970BF8F-9BAE-458A-B5AF-894F2F078A8F}" srcOrd="1" destOrd="0" presId="urn:microsoft.com/office/officeart/2005/8/layout/process4"/>
    <dgm:cxn modelId="{A368F48B-1658-45EB-8A2D-08EEDFF54FFE}" type="presParOf" srcId="{2466A9D9-D486-4B80-AE2B-860CD423223B}" destId="{5B784F04-35E1-4D9A-8B1B-4A747B6F256C}" srcOrd="2" destOrd="0" presId="urn:microsoft.com/office/officeart/2005/8/layout/process4"/>
    <dgm:cxn modelId="{09EEC2CB-417C-47C0-913C-9FDBEAFE7D35}" type="presParOf" srcId="{5B784F04-35E1-4D9A-8B1B-4A747B6F256C}" destId="{29E6EF79-E74C-4811-812D-D126AD386FC0}"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C5463-7CC0-456D-B413-A022D90F32D9}">
      <dsp:nvSpPr>
        <dsp:cNvPr id="0" name=""/>
        <dsp:cNvSpPr/>
      </dsp:nvSpPr>
      <dsp:spPr>
        <a:xfrm>
          <a:off x="0" y="895997"/>
          <a:ext cx="6364224" cy="165414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648548-E881-44D1-B8A1-DB3C61041948}">
      <dsp:nvSpPr>
        <dsp:cNvPr id="0" name=""/>
        <dsp:cNvSpPr/>
      </dsp:nvSpPr>
      <dsp:spPr>
        <a:xfrm>
          <a:off x="500380" y="1268181"/>
          <a:ext cx="909782" cy="9097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E7F149-0280-4ADD-BCDB-979E7FFCAE1D}">
      <dsp:nvSpPr>
        <dsp:cNvPr id="0" name=""/>
        <dsp:cNvSpPr/>
      </dsp:nvSpPr>
      <dsp:spPr>
        <a:xfrm>
          <a:off x="1910542" y="895997"/>
          <a:ext cx="4453681" cy="165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064" tIns="175064" rIns="175064" bIns="175064" numCol="1" spcCol="1270" anchor="ctr" anchorCtr="0">
          <a:noAutofit/>
        </a:bodyPr>
        <a:lstStyle/>
        <a:p>
          <a:pPr marL="0" lvl="0" indent="0" algn="l" defTabSz="977900">
            <a:lnSpc>
              <a:spcPct val="90000"/>
            </a:lnSpc>
            <a:spcBef>
              <a:spcPct val="0"/>
            </a:spcBef>
            <a:spcAft>
              <a:spcPct val="35000"/>
            </a:spcAft>
            <a:buNone/>
          </a:pPr>
          <a:r>
            <a:rPr lang="en-GB" sz="2200" kern="1200"/>
            <a:t>How can we </a:t>
          </a:r>
          <a:r>
            <a:rPr lang="en-GB" sz="2200" b="1" kern="1200"/>
            <a:t>add power to the feedback </a:t>
          </a:r>
          <a:r>
            <a:rPr lang="en-GB" sz="2200" kern="1200"/>
            <a:t>that students receive?</a:t>
          </a:r>
          <a:endParaRPr lang="en-US" sz="2200" kern="1200"/>
        </a:p>
      </dsp:txBody>
      <dsp:txXfrm>
        <a:off x="1910542" y="895997"/>
        <a:ext cx="4453681" cy="1654149"/>
      </dsp:txXfrm>
    </dsp:sp>
    <dsp:sp modelId="{DA22E74D-FE2F-4045-992C-4F91F1E987D9}">
      <dsp:nvSpPr>
        <dsp:cNvPr id="0" name=""/>
        <dsp:cNvSpPr/>
      </dsp:nvSpPr>
      <dsp:spPr>
        <a:xfrm>
          <a:off x="0" y="2963684"/>
          <a:ext cx="6364224" cy="165414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CD30BD-D8F0-4227-AE3E-C15D4D88B10E}">
      <dsp:nvSpPr>
        <dsp:cNvPr id="0" name=""/>
        <dsp:cNvSpPr/>
      </dsp:nvSpPr>
      <dsp:spPr>
        <a:xfrm>
          <a:off x="500380" y="3335868"/>
          <a:ext cx="909782" cy="9097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3B2EC7-ABCB-4D63-AC89-93CDBDB932A2}">
      <dsp:nvSpPr>
        <dsp:cNvPr id="0" name=""/>
        <dsp:cNvSpPr/>
      </dsp:nvSpPr>
      <dsp:spPr>
        <a:xfrm>
          <a:off x="1910542" y="2963684"/>
          <a:ext cx="4453681" cy="165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064" tIns="175064" rIns="175064" bIns="175064" numCol="1" spcCol="1270" anchor="ctr" anchorCtr="0">
          <a:noAutofit/>
        </a:bodyPr>
        <a:lstStyle/>
        <a:p>
          <a:pPr marL="0" lvl="0" indent="0" algn="l" defTabSz="977900">
            <a:lnSpc>
              <a:spcPct val="90000"/>
            </a:lnSpc>
            <a:spcBef>
              <a:spcPct val="0"/>
            </a:spcBef>
            <a:spcAft>
              <a:spcPct val="35000"/>
            </a:spcAft>
            <a:buNone/>
          </a:pPr>
          <a:r>
            <a:rPr lang="en-GB" sz="2200" kern="1200"/>
            <a:t>How can we help this feedback to</a:t>
          </a:r>
          <a:r>
            <a:rPr lang="en-GB" sz="2200" b="1" kern="1200"/>
            <a:t> empower students</a:t>
          </a:r>
          <a:r>
            <a:rPr lang="en-GB" sz="2200" kern="1200"/>
            <a:t>? What is involved in this process of (intended) empowerment?</a:t>
          </a:r>
          <a:endParaRPr lang="en-US" sz="2200" kern="1200"/>
        </a:p>
      </dsp:txBody>
      <dsp:txXfrm>
        <a:off x="1910542" y="2963684"/>
        <a:ext cx="4453681" cy="1654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CFC48-6E5E-46FF-B451-92D88A29C8E2}">
      <dsp:nvSpPr>
        <dsp:cNvPr id="0" name=""/>
        <dsp:cNvSpPr/>
      </dsp:nvSpPr>
      <dsp:spPr>
        <a:xfrm>
          <a:off x="0" y="2569335"/>
          <a:ext cx="6364224" cy="25133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Core pedagogy module </a:t>
          </a:r>
        </a:p>
        <a:p>
          <a:pPr marL="0" lvl="0" indent="0" algn="ctr" defTabSz="844550">
            <a:lnSpc>
              <a:spcPct val="90000"/>
            </a:lnSpc>
            <a:spcBef>
              <a:spcPct val="0"/>
            </a:spcBef>
            <a:spcAft>
              <a:spcPct val="35000"/>
            </a:spcAft>
            <a:buNone/>
          </a:pPr>
          <a:r>
            <a:rPr lang="en-US" sz="1900" kern="1200"/>
            <a:t>"Principles of Communicative Language Teaching" </a:t>
          </a:r>
        </a:p>
      </dsp:txBody>
      <dsp:txXfrm>
        <a:off x="0" y="2569335"/>
        <a:ext cx="6364224" cy="1357224"/>
      </dsp:txXfrm>
    </dsp:sp>
    <dsp:sp modelId="{428A93C4-F2C9-4F66-ADD6-4B15ECF4617F}">
      <dsp:nvSpPr>
        <dsp:cNvPr id="0" name=""/>
        <dsp:cNvSpPr/>
      </dsp:nvSpPr>
      <dsp:spPr>
        <a:xfrm>
          <a:off x="3107" y="3762376"/>
          <a:ext cx="2119336" cy="138398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Compulsory; must pass</a:t>
          </a:r>
        </a:p>
      </dsp:txBody>
      <dsp:txXfrm>
        <a:off x="3107" y="3762376"/>
        <a:ext cx="2119336" cy="1383985"/>
      </dsp:txXfrm>
    </dsp:sp>
    <dsp:sp modelId="{62D169DA-D2D4-4735-90F6-20CBF1C82DEB}">
      <dsp:nvSpPr>
        <dsp:cNvPr id="0" name=""/>
        <dsp:cNvSpPr/>
      </dsp:nvSpPr>
      <dsp:spPr>
        <a:xfrm>
          <a:off x="2122443" y="3757786"/>
          <a:ext cx="2119336" cy="139316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Previously assessed via 2 x summative assessments (equal weighting)</a:t>
          </a:r>
        </a:p>
      </dsp:txBody>
      <dsp:txXfrm>
        <a:off x="2122443" y="3757786"/>
        <a:ext cx="2119336" cy="1393165"/>
      </dsp:txXfrm>
    </dsp:sp>
    <dsp:sp modelId="{3DDA5DE7-7D13-4C79-B00B-F3D15EB31619}">
      <dsp:nvSpPr>
        <dsp:cNvPr id="0" name=""/>
        <dsp:cNvSpPr/>
      </dsp:nvSpPr>
      <dsp:spPr>
        <a:xfrm>
          <a:off x="4241780" y="3757937"/>
          <a:ext cx="2119336" cy="139286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t" anchorCtr="0">
          <a:noAutofit/>
        </a:bodyPr>
        <a:lstStyle/>
        <a:p>
          <a:pPr marL="0" lvl="0" indent="0" algn="ctr" defTabSz="622300">
            <a:lnSpc>
              <a:spcPct val="90000"/>
            </a:lnSpc>
            <a:spcBef>
              <a:spcPct val="0"/>
            </a:spcBef>
            <a:spcAft>
              <a:spcPct val="35000"/>
            </a:spcAft>
            <a:buNone/>
          </a:pPr>
          <a:r>
            <a:rPr lang="en-US" sz="1400" kern="1200"/>
            <a:t>Summative assignment: rationale for a lesson plan</a:t>
          </a:r>
        </a:p>
        <a:p>
          <a:pPr marL="114300" lvl="1" indent="-114300" algn="ctr" defTabSz="533400">
            <a:lnSpc>
              <a:spcPct val="90000"/>
            </a:lnSpc>
            <a:spcBef>
              <a:spcPct val="0"/>
            </a:spcBef>
            <a:spcAft>
              <a:spcPct val="15000"/>
            </a:spcAft>
            <a:buChar char="•"/>
          </a:pPr>
          <a:r>
            <a:rPr lang="en-US" sz="1200" kern="1200"/>
            <a:t>Subject-specific and general academic writing skills</a:t>
          </a:r>
        </a:p>
      </dsp:txBody>
      <dsp:txXfrm>
        <a:off x="4241780" y="3757937"/>
        <a:ext cx="2119336" cy="1392865"/>
      </dsp:txXfrm>
    </dsp:sp>
    <dsp:sp modelId="{A970BF8F-9BAE-458A-B5AF-894F2F078A8F}">
      <dsp:nvSpPr>
        <dsp:cNvPr id="0" name=""/>
        <dsp:cNvSpPr/>
      </dsp:nvSpPr>
      <dsp:spPr>
        <a:xfrm rot="10800000">
          <a:off x="0" y="12229"/>
          <a:ext cx="6364224" cy="2605437"/>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MA ELT/TESOL Studies</a:t>
          </a:r>
        </a:p>
        <a:p>
          <a:pPr marL="0" lvl="0" indent="0" algn="ctr" defTabSz="844550">
            <a:lnSpc>
              <a:spcPct val="90000"/>
            </a:lnSpc>
            <a:spcBef>
              <a:spcPct val="0"/>
            </a:spcBef>
            <a:spcAft>
              <a:spcPct val="35000"/>
            </a:spcAft>
            <a:buNone/>
          </a:pPr>
          <a:r>
            <a:rPr lang="en-US" sz="1900" kern="1200"/>
            <a:t> </a:t>
          </a:r>
          <a:r>
            <a:rPr lang="en-US" sz="1900" i="1" kern="1200"/>
            <a:t>n</a:t>
          </a:r>
          <a:r>
            <a:rPr lang="en-US" sz="1900" kern="1200"/>
            <a:t> = 180 students in '22/'23</a:t>
          </a:r>
        </a:p>
      </dsp:txBody>
      <dsp:txXfrm rot="-10800000">
        <a:off x="0" y="12229"/>
        <a:ext cx="6364224" cy="914508"/>
      </dsp:txXfrm>
    </dsp:sp>
    <dsp:sp modelId="{29E6EF79-E74C-4811-812D-D126AD386FC0}">
      <dsp:nvSpPr>
        <dsp:cNvPr id="0" name=""/>
        <dsp:cNvSpPr/>
      </dsp:nvSpPr>
      <dsp:spPr>
        <a:xfrm>
          <a:off x="0" y="907878"/>
          <a:ext cx="6364224" cy="80326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Fully international cohort, predominantly from China</a:t>
          </a:r>
        </a:p>
      </dsp:txBody>
      <dsp:txXfrm>
        <a:off x="0" y="907878"/>
        <a:ext cx="6364224" cy="8032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2T16:37:57.69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0 200,'92'0,"-1"0,-18 0,-1 0,22 0,-1 0,-27 0,-4 0,0 0,0 0,-4 1,0 1,12 0,1 0,-1 0,-1 0,-4 0,-1 0,47 1,-35 0,-2 3,5 0,8-2,7-1,7-1,1 0,1 2,-2 0,-1-1,1-3,-1 0,2 0,-4-5,-2-2,-4-4,-4 1,-5 2,-4 1,-8 0,-3-3,-4 3,0-3,5-1,6-3,10-4,8-1,5 0,-5 5,-6 1,-12 2,-15 3,-15-1,-7 2,-20 3,2-4,-8 2,1 0,33 1,18 5,36 0,7 0,4 0,-13 0,-8 0,-14 0,-8 0,-1 0,-2 0,0 2,1 4,1 4,5 3,2-1,-3-3,-6 0,-6-2,-6 2,-2-2,-3-1,-4 0,-1 0,-5 2,-3-1,1 2,0-3,1-1,3 0,-4-1,-4 2,-3 0,-4-3,0 0,0 0,3 0,1 0,4-2,2-1,1 0,7 0,1 0,0 0,0 0,-1 0,2 0,0 0,0 0,-5 0,-3 0,-3 0,-4 0,-2 0,-6 0,-2 0,2 0,-8 0,8 0,-6 0,7 0,0 0,0 0,-10 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2T16:38:02.3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1 201,'98'0,"5"0,4 0,-51 0,1 0,0 0,2 0,-2 0,0 0,2 0,1 0,2 0,1 0,7 0,3 0,17 0,5 0,-20 0,3 0,3 0,13-1,4 0,3-2,-17 1,3-2,1 0,-1 0,2-2,1 0,0 0,-1-2,-1 0,0-1,-2 0,-1 0,18-3,-2 0,-5 0,-14 3,-3-1,-3 2,21-3,-5 1,-17 3,-4 2,-9 1,-1 1,45-2,-16 1,-15 0,-14 1,-4 2,-1 1,-1 0,4 0,2 0,3 0,6 0,5 0,9 0,4 3,7 3,5 2,5 2,4 0,-1-1,-5 2,-5-4,-4-2,-4-2,-9-3,-6 0,-8 0,-8 0,0 0,-3 2,-1 5,0 2,1 1,4-1,5-3,-1-2,0 2,-6-3,2 1,4-2,5-2,3 0,-6 0,-6 0,-8 0,-4 0,4 0,1 0,1 0,-4 0,-4 0,-7 0,-4 0,-2 0,-4 0,-1 0,-3 0,-9 0,5 0,-6-5,0-2,-2-4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2T16:38:05.0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37,'82'3,"0"0,11-1,1 0,0-1,2-2,5 1,0 0,-4 0,-2 0,-5 0,-1 0,4 0,0 0,-9 0,-1 0,-8 0,-3 0,-11 0,-3 0,33 3,-9 4,1 4,4 3,0-1,-2 0,-6-3,-5-4,-3-3,2-2,3-1,3 0,0 0,-1 0,0 0,1 0,0-1,-3-2,-4-1,-5-3,-5 2,-5 1,-9 2,-4 2,-4 0,1 0,2 0,2-1,4-2,3-4,3-1,5-3,3 1,1 1,-5 1,-4 4,-3-2,-6 2,-6 0,-4-4,-19 7,1-4,-4 0,4-2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2T16:38:08.60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1 147,'109'0,"1"0,-20 0,3 0,5 0,-8 0,3 0,3 0,0 0,4 0,1 0,1 0,-1 0,0 0,0 0,0 0,-3 0,-10 0,0 0,-3 0,-2 0,11 0,-4 0,-2 0,-9 0,-2 0,-3 0,18 0,-6 0,-9 0,-4 0,-10 0,-1 0,47 0,-14 2,-14 1,-13 1,-11-1,0 1,1 0,3 0,4 3,3-4,10 1,9-2,10-2,6 0,1 0,-2 0,-7 0,-6 0,-6 0,-5 0,-4 0,4 0,5 0,8-4,3-6,-4-1,-12 1,-14 2,-9 4,1-2,3-4,5 0,0-1,-7 2,2-1,1 0,9-5,4-2,0 3,-1 1,-6 6,2 2,-4 2,-2 3,-6 0,-9 0,-4 0,-6 0,-1 0,-1 0,1 0,3 0,0 0,1 0,-1 0,-3 0,0 0,4 0,5 0,12 0,9 0,8 0,1 0,-3 0,-12 0,-10 0,-13 0,-12 0,-6 0,-5 0,5 0,1 0,8 3,-4 2,1 4,2 2,12 3,-17-7,9 1,-20-8,5 0,4 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2T16:38:15.19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0 172,'92'0,"1"0,5 0,3 0,3-1,2 2,-30 1,0 1,1 1,3 2,0 1,0 0,-3 1,0 1,3 1,16 1,4 1,-1-1,0-1,1-1,-2-2,-3 0,-1-2,-1 0,-6-1,-3 0,-3-2,12-2,-4 0,2 0,0 0,-2 0,-1 0,-5 0,-2 0,-10 0,-2 0,-11 0,-3 0,38 0,-20 0,-7 0,-1 0,1 0,4 0,5 0,2 0,8 0,10-1,6-3,8-4,-5-3,-6-3,-7 2,-9 1,-5 4,-8 2,0 0,6-5,7-1,10-1,3 1,-5 7,-11 0,-13 4,-10-3,-10 0,-9-4,-8-4,-4-1,-1-3,4 0,7 2,5 3,3 3,-1 4,-18 3,-4 2,-18 18,-27-10,14 13,-15-13,62 0,-8-3,31-1,-20-6,-3 0,-5-3,-6-3,-8-2,-4-3,-1-5,6 6,19-7,30 2,29-5,-37 10,2 1,1 0,0 1,46-3,-15 7,-21-3,-16 4,-8 0,-10 0,-5 3,-4 0,-13 0,1 0,6 0,16 0,37 0,24 2,-40 3,1 0,4 3,0 0,-3 2,-3 0,48 9,-21-7,-26-2,-17-4,-8-3,-18 0,2-3,2 0,4 2,18 4,4 7,4 4,-3 1,-4-5,-9-7,0-3,-5-1,2 1,2 1,-2 1,-1-2,0 1,1-2,4-2,4 0,-1 0,0 0,-3 0,-1 0,-4 0,-3 0,-2 0,-6 0,-2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2T16:38:19.69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1 259,'71'0,"0"0,3 0,0 0,6 0,1 0,3 0,-1 0,-2 0,-2 0,-2 0,-1 0,-7 0,-2 0,-8 0,-2 0,42 0,-21 0,-16 0,-16 0,-6 0,2 0,5 0,9 0,8 0,2 0,8 0,0 0,10-3,8-1,6 0,3-2,-4 2,-4 0,-11 1,-7 2,-14 1,-5 0,-1 0,4-3,9 0,7-2,9-3,9-2,9-4,8-2,-52 8,0 0,2 2,1 0,-2 2,0 1,50-1,-13 0,-10 0,-8-3,-1 1,0 2,1 1,-1-1,-3-2,-5-2,-5 1,-5 4,-3 0,-3-1,-2-2,-5-1,-2 4,-2 0,-3 0,-2 0,-2-1,0 1,-2 3,0 0,-5 0,2 0,-1 0,3 0,0 0,-1 0,1 0,-3 0,2 0,33-8,-18 3,27-6,-29 5,-1 2,-6 1,-9 3,-9 0,-8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2T16:38:24.15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1 130,'77'0,"0"0,14-1,3 2,-25 0,2 1,1 1,8 0,2 1,1 1,2 0,1 2,3-1,-12 0,1-1,2 1,1-1,1 0,2-1,-1 0,-1-1,-3 0,0-1,-1 1,-1-1,18 1,-1-1,-5 0,-19 0,-4 0,0-1,28 1,-2 1,-4 0,0 1,-2-2,1 0,0 1,0-1,1 0,0-1,-2 0,0-2,1 1,-1 0,2 0,0 0,-2 0,0 0,0 0,-2 0,-3 0,-2 0,-6 0,-1 0,-5 0,-2 0,-5 0,-3 0,-4 0,-3 0,40 0,-14 0,-9 0,-8 0,-4-2,-1-1,3-1,4 2,2 1,-1 1,0 0,1 0,3 0,3 0,5 0,7 0,11 0,-39-1,1-1,11 0,3 0,7 0,2 0,2-1,0 1,-3 0,-1 0,-10 0,-2-1,-9-1,-1 1,40-5,-9 1,-3-2,-3 0,-4-2,-8 2,-5 0,1 0,0-1,4-4,3 0,2 0,3 1,-2 1,-7 4,-11 3,-15 2,-9 3,-12 0,-5 0,9-5,8 4,38-3,30 4,-35 0,4 0,12 0,3 0,-2 1,0 1,-10-1,-4 1,-9 0,-4 0,23 1,-6 0,0 0,3 1,2-1,3-3,3 0,0 0,-3 0,-7 0,-6 0,-4 0,-2 0,-2 2,-2 2,3 2,8 0,9-2,10-1,-2-3,-1 0,-5 0,-7 0,-1 0,-10 0,-11 0,-12 0,-7 0,-2 0,2 0,2 0,1 0,7 0,12 0,16 0,15 0,15-7,-43 2,2-1,1-2,0 0,0-1,-2 1,39-3,-18 2,-21 3,-15 3,-10 0,-6 3,-2 0,-1 0,-1 0,-1 0,1 1,8 2,5 6,8 6,6 3,1-1,2-3,-3-5,-4-3,-7-3,-6-3,-6 0,-6 0,1 0,-7 0,5 0,-2 0,5 0,2 0,-3 0,-2 0,-3 0,-2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2T16:38:25.74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1,'69'0,"5"0,17 0,-38 0,3 0,9 0,2 0,5 0,0 0,1 0,-1 0,-4 0,-2 0,-9 0,-3 0,36 0,-21 0,-9 0,0 3,1 0,5 3,3 1,0-1,-2 0,-5 0,-5 0,-4-2,-2-1,-2-3,1 0,-1 0,4 0,1 0,3 0,3 0,5 0,4 0,4 0,0 0,-2 0,0 0,-2 0,-3 0,-2 0,-7 0,-4 0,-2 0,-2 0,4 0,33 0,-21 0,14 0,-41 0,-13 0,-10 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794E3-54FD-41EF-B6AA-04D208D277D4}" type="datetimeFigureOut">
              <a:rPr lang="en-GB" smtClean="0"/>
              <a:t>14/03/2024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9ACC6-5BAF-4ED6-9DAD-CA3C40823E00}" type="slidenum">
              <a:rPr lang="en-GB" smtClean="0"/>
              <a:t>‹#›</a:t>
            </a:fld>
            <a:endParaRPr lang="en-GB"/>
          </a:p>
        </p:txBody>
      </p:sp>
    </p:spTree>
    <p:extLst>
      <p:ext uri="{BB962C8B-B14F-4D97-AF65-F5344CB8AC3E}">
        <p14:creationId xmlns:p14="http://schemas.microsoft.com/office/powerpoint/2010/main" val="24905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3B9ACC6-5BAF-4ED6-9DAD-CA3C40823E00}" type="slidenum">
              <a:rPr lang="en-GB" smtClean="0"/>
              <a:t>2</a:t>
            </a:fld>
            <a:endParaRPr lang="en-GB"/>
          </a:p>
        </p:txBody>
      </p:sp>
    </p:spTree>
    <p:extLst>
      <p:ext uri="{BB962C8B-B14F-4D97-AF65-F5344CB8AC3E}">
        <p14:creationId xmlns:p14="http://schemas.microsoft.com/office/powerpoint/2010/main" val="3628252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Empowering them but also meeting them halfway – Ss are not ‘left on their own’</a:t>
            </a:r>
          </a:p>
          <a:p>
            <a:endParaRPr lang="en-GB"/>
          </a:p>
        </p:txBody>
      </p:sp>
      <p:sp>
        <p:nvSpPr>
          <p:cNvPr id="4" name="Slide Number Placeholder 3"/>
          <p:cNvSpPr>
            <a:spLocks noGrp="1"/>
          </p:cNvSpPr>
          <p:nvPr>
            <p:ph type="sldNum" sz="quarter" idx="5"/>
          </p:nvPr>
        </p:nvSpPr>
        <p:spPr/>
        <p:txBody>
          <a:bodyPr/>
          <a:lstStyle/>
          <a:p>
            <a:fld id="{43B9ACC6-5BAF-4ED6-9DAD-CA3C40823E00}" type="slidenum">
              <a:rPr lang="en-GB" smtClean="0"/>
              <a:t>11</a:t>
            </a:fld>
            <a:endParaRPr lang="en-GB"/>
          </a:p>
        </p:txBody>
      </p:sp>
    </p:spTree>
    <p:extLst>
      <p:ext uri="{BB962C8B-B14F-4D97-AF65-F5344CB8AC3E}">
        <p14:creationId xmlns:p14="http://schemas.microsoft.com/office/powerpoint/2010/main" val="3824046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err="1"/>
              <a:t>Lipnevich</a:t>
            </a:r>
            <a:r>
              <a:rPr lang="en-GB"/>
              <a:t> et al 2014: 540 - </a:t>
            </a:r>
            <a:r>
              <a:rPr lang="en-GB" b="0" i="0">
                <a:solidFill>
                  <a:srgbClr val="222222"/>
                </a:solidFill>
                <a:effectLst/>
                <a:latin typeface="Merriweather" panose="00000500000000000000" pitchFamily="2" charset="0"/>
              </a:rPr>
              <a:t>That is, in order for assessment to facilitate learning, students need to understand the level and nature of their current performance, the desired state of proficiency, and the discrepancy between the actual and the desired state. Further, they need to be able to effectively process that information and work to reduce the difference, or borrowing from the London Underground, “mind the gap.”</a:t>
            </a:r>
            <a:endParaRPr lang="en-GB">
              <a:highlight>
                <a:srgbClr val="FFFF00"/>
              </a:highlight>
            </a:endParaRPr>
          </a:p>
          <a:p>
            <a:endParaRPr lang="en-GB"/>
          </a:p>
          <a:p>
            <a:r>
              <a:rPr lang="en-GB"/>
              <a:t>Success criteria: raising awareness of the ‘desired state’ and consequently, Ss’ awareness of how they will be assessed (assessment literacy)</a:t>
            </a:r>
          </a:p>
        </p:txBody>
      </p:sp>
      <p:sp>
        <p:nvSpPr>
          <p:cNvPr id="4" name="Slide Number Placeholder 3"/>
          <p:cNvSpPr>
            <a:spLocks noGrp="1"/>
          </p:cNvSpPr>
          <p:nvPr>
            <p:ph type="sldNum" sz="quarter" idx="5"/>
          </p:nvPr>
        </p:nvSpPr>
        <p:spPr/>
        <p:txBody>
          <a:bodyPr/>
          <a:lstStyle/>
          <a:p>
            <a:fld id="{43B9ACC6-5BAF-4ED6-9DAD-CA3C40823E00}" type="slidenum">
              <a:rPr lang="en-GB" smtClean="0"/>
              <a:t>12</a:t>
            </a:fld>
            <a:endParaRPr lang="en-GB"/>
          </a:p>
        </p:txBody>
      </p:sp>
    </p:spTree>
    <p:extLst>
      <p:ext uri="{BB962C8B-B14F-4D97-AF65-F5344CB8AC3E}">
        <p14:creationId xmlns:p14="http://schemas.microsoft.com/office/powerpoint/2010/main" val="2604595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Show evolution – started with written prompts, not brilliant engagement with this -&gt; reflection -&gt; more structured reflection and feedback template (show)</a:t>
            </a:r>
          </a:p>
          <a:p>
            <a:endParaRPr lang="en-GB"/>
          </a:p>
          <a:p>
            <a:r>
              <a:rPr lang="en-GB"/>
              <a:t>Constant refinement and evolution – reflective practice, responsiveness </a:t>
            </a:r>
          </a:p>
          <a:p>
            <a:endParaRPr lang="en-GB"/>
          </a:p>
          <a:p>
            <a:r>
              <a:rPr lang="en-GB"/>
              <a:t>Cultural factors: </a:t>
            </a:r>
          </a:p>
          <a:p>
            <a:r>
              <a:rPr lang="en-GB"/>
              <a:t>- </a:t>
            </a:r>
            <a:r>
              <a:rPr lang="en-GB" b="1"/>
              <a:t>Kinsella et al. 2013 - “it is crucial to consider how social and cultural factors, such as the norms and expectations of one’s learning community, may contribute to the efficacy of autonomy-enhancing strategies” (p.13)</a:t>
            </a:r>
          </a:p>
          <a:p>
            <a:r>
              <a:rPr lang="en-GB"/>
              <a:t>Reinforce point about tensions re: Anglo-Western </a:t>
            </a:r>
            <a:r>
              <a:rPr lang="en-GB" err="1"/>
              <a:t>uni</a:t>
            </a:r>
            <a:r>
              <a:rPr lang="en-GB"/>
              <a:t> expectations regarding autonomy and criticality (inc. of peers) vs. expectations of students from collectivist cultures (REF FOR THIS); opportunities for the development of reflective/evaluative skills (key to self-regulation) may not necessarily be ‘there for the taking’ for all students; need to be quite explicit about what (peer) feedback looks like in order for learners to feel sufficiently empowered to participate in this process</a:t>
            </a:r>
          </a:p>
          <a:p>
            <a:endParaRPr lang="en-GB"/>
          </a:p>
          <a:p>
            <a:endParaRPr lang="en-GB"/>
          </a:p>
        </p:txBody>
      </p:sp>
      <p:sp>
        <p:nvSpPr>
          <p:cNvPr id="4" name="Slide Number Placeholder 3"/>
          <p:cNvSpPr>
            <a:spLocks noGrp="1"/>
          </p:cNvSpPr>
          <p:nvPr>
            <p:ph type="sldNum" sz="quarter" idx="5"/>
          </p:nvPr>
        </p:nvSpPr>
        <p:spPr/>
        <p:txBody>
          <a:bodyPr/>
          <a:lstStyle/>
          <a:p>
            <a:fld id="{43B9ACC6-5BAF-4ED6-9DAD-CA3C40823E00}" type="slidenum">
              <a:rPr lang="en-GB" smtClean="0"/>
              <a:t>13</a:t>
            </a:fld>
            <a:endParaRPr lang="en-GB"/>
          </a:p>
        </p:txBody>
      </p:sp>
    </p:spTree>
    <p:extLst>
      <p:ext uri="{BB962C8B-B14F-4D97-AF65-F5344CB8AC3E}">
        <p14:creationId xmlns:p14="http://schemas.microsoft.com/office/powerpoint/2010/main" val="73808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CCB4F-F450-9110-18E9-7B76C574D1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81A636-8C61-ABA1-D445-E2FCAF7A4F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7A03DF-E3AB-9513-66CD-84ACFF8738ED}"/>
              </a:ext>
            </a:extLst>
          </p:cNvPr>
          <p:cNvSpPr>
            <a:spLocks noGrp="1"/>
          </p:cNvSpPr>
          <p:nvPr>
            <p:ph type="body" idx="1"/>
          </p:nvPr>
        </p:nvSpPr>
        <p:spPr/>
        <p:txBody>
          <a:bodyPr/>
          <a:lstStyle/>
          <a:p>
            <a:r>
              <a:rPr lang="en-GB"/>
              <a:t>Show evolution – started with written prompts, not brilliant engagement with this -&gt; reflection -&gt; more structured reflection and feedback template (show)</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1"/>
              <a:t>Agency facilitated incrementally rather than all at once in a potentially overwhelming manner; ‘meeting halfway’: seems  contradictory but in many ways students’ autonomy is facilitated through support/assistance i.e. not just being ‘left to their own devices’</a:t>
            </a:r>
            <a:endParaRPr lang="en-GB"/>
          </a:p>
          <a:p>
            <a:endParaRPr lang="en-GB"/>
          </a:p>
          <a:p>
            <a:r>
              <a:rPr lang="en-GB"/>
              <a:t>Constant refinement and evolution – reflective practice, responsiveness </a:t>
            </a:r>
          </a:p>
          <a:p>
            <a:endParaRPr lang="en-GB"/>
          </a:p>
          <a:p>
            <a:r>
              <a:rPr lang="en-GB"/>
              <a:t>Reinforce point about tensions re: Anglo-Western </a:t>
            </a:r>
            <a:r>
              <a:rPr lang="en-GB" err="1"/>
              <a:t>uni</a:t>
            </a:r>
            <a:r>
              <a:rPr lang="en-GB"/>
              <a:t> expectations regarding autonomy and criticality (inc. of peers) vs. expectations of students from collectivist cultures (REF FOR THIS); opportunities for the development of reflective/evaluative skills (key to self-regulation) may not necessarily be ‘there for the taking’ for all students; need to be quite explicit about what (peer) feedback looks like in order for learners to feel sufficiently empowered to participate in this process</a:t>
            </a:r>
          </a:p>
          <a:p>
            <a:endParaRPr lang="en-GB"/>
          </a:p>
          <a:p>
            <a:endParaRPr lang="en-GB"/>
          </a:p>
        </p:txBody>
      </p:sp>
      <p:sp>
        <p:nvSpPr>
          <p:cNvPr id="4" name="Slide Number Placeholder 3">
            <a:extLst>
              <a:ext uri="{FF2B5EF4-FFF2-40B4-BE49-F238E27FC236}">
                <a16:creationId xmlns:a16="http://schemas.microsoft.com/office/drawing/2014/main" id="{39CA28B9-6665-C364-BBCC-881AA4FD1CF5}"/>
              </a:ext>
            </a:extLst>
          </p:cNvPr>
          <p:cNvSpPr>
            <a:spLocks noGrp="1"/>
          </p:cNvSpPr>
          <p:nvPr>
            <p:ph type="sldNum" sz="quarter" idx="5"/>
          </p:nvPr>
        </p:nvSpPr>
        <p:spPr/>
        <p:txBody>
          <a:bodyPr/>
          <a:lstStyle/>
          <a:p>
            <a:fld id="{43B9ACC6-5BAF-4ED6-9DAD-CA3C40823E00}" type="slidenum">
              <a:rPr lang="en-GB" smtClean="0"/>
              <a:t>14</a:t>
            </a:fld>
            <a:endParaRPr lang="en-GB"/>
          </a:p>
        </p:txBody>
      </p:sp>
    </p:spTree>
    <p:extLst>
      <p:ext uri="{BB962C8B-B14F-4D97-AF65-F5344CB8AC3E}">
        <p14:creationId xmlns:p14="http://schemas.microsoft.com/office/powerpoint/2010/main" val="1246650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LHS: Ss begin by highlighting the parts of success criteria that they felt were the ‘best fit’; this provides a point of departure that they can use in their written responses</a:t>
            </a:r>
          </a:p>
          <a:p>
            <a:endParaRPr lang="en-GB"/>
          </a:p>
          <a:p>
            <a:r>
              <a:rPr lang="en-GB"/>
              <a:t>NB: This was from an earlier iteration before we introduced the feedback template, but still a good example </a:t>
            </a:r>
          </a:p>
          <a:p>
            <a:endParaRPr lang="en-GB"/>
          </a:p>
          <a:p>
            <a:r>
              <a:rPr lang="en-GB"/>
              <a:t>Ss have gone beyond what has been asked of them – not robotically completing task but extending it</a:t>
            </a:r>
          </a:p>
        </p:txBody>
      </p:sp>
      <p:sp>
        <p:nvSpPr>
          <p:cNvPr id="4" name="Slide Number Placeholder 3"/>
          <p:cNvSpPr>
            <a:spLocks noGrp="1"/>
          </p:cNvSpPr>
          <p:nvPr>
            <p:ph type="sldNum" sz="quarter" idx="5"/>
          </p:nvPr>
        </p:nvSpPr>
        <p:spPr/>
        <p:txBody>
          <a:bodyPr/>
          <a:lstStyle/>
          <a:p>
            <a:fld id="{43B9ACC6-5BAF-4ED6-9DAD-CA3C40823E00}" type="slidenum">
              <a:rPr lang="en-GB" smtClean="0"/>
              <a:t>15</a:t>
            </a:fld>
            <a:endParaRPr lang="en-GB"/>
          </a:p>
        </p:txBody>
      </p:sp>
    </p:spTree>
    <p:extLst>
      <p:ext uri="{BB962C8B-B14F-4D97-AF65-F5344CB8AC3E}">
        <p14:creationId xmlns:p14="http://schemas.microsoft.com/office/powerpoint/2010/main" val="4039085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Themes:</a:t>
            </a:r>
          </a:p>
          <a:p>
            <a:pPr marL="171450" indent="-171450">
              <a:buFont typeface="Arial" panose="020B0604020202020204" pitchFamily="34" charset="0"/>
              <a:buChar char="•"/>
            </a:pPr>
            <a:r>
              <a:rPr lang="en-GB"/>
              <a:t>1. Ss enjoy collaborating with classmates</a:t>
            </a:r>
          </a:p>
          <a:p>
            <a:pPr marL="171450" indent="-171450">
              <a:buFont typeface="Arial" panose="020B0604020202020204" pitchFamily="34" charset="0"/>
              <a:buChar char="•"/>
            </a:pPr>
            <a:r>
              <a:rPr lang="en-GB"/>
              <a:t>2. Though not targeted, Ss note beneficial impact on spoken English – may enhance classroom autonomy more broadly if feel more self-efficacious regarding ability to express themselves in English</a:t>
            </a:r>
          </a:p>
          <a:p>
            <a:pPr marL="171450" indent="-171450">
              <a:buFont typeface="Arial" panose="020B0604020202020204" pitchFamily="34" charset="0"/>
              <a:buChar char="•"/>
            </a:pPr>
            <a:r>
              <a:rPr lang="en-GB"/>
              <a:t>3. Strong emphasis on appreciating feedback as a tool to check their current understanding and understand how to improve (“minding the gap”), including (4) the continuous aspect facilitated by the FA cycle</a:t>
            </a:r>
          </a:p>
        </p:txBody>
      </p:sp>
      <p:sp>
        <p:nvSpPr>
          <p:cNvPr id="4" name="Slide Number Placeholder 3"/>
          <p:cNvSpPr>
            <a:spLocks noGrp="1"/>
          </p:cNvSpPr>
          <p:nvPr>
            <p:ph type="sldNum" sz="quarter" idx="5"/>
          </p:nvPr>
        </p:nvSpPr>
        <p:spPr/>
        <p:txBody>
          <a:bodyPr/>
          <a:lstStyle/>
          <a:p>
            <a:fld id="{43B9ACC6-5BAF-4ED6-9DAD-CA3C40823E00}" type="slidenum">
              <a:rPr lang="en-GB" smtClean="0"/>
              <a:t>16</a:t>
            </a:fld>
            <a:endParaRPr lang="en-GB"/>
          </a:p>
        </p:txBody>
      </p:sp>
    </p:spTree>
    <p:extLst>
      <p:ext uri="{BB962C8B-B14F-4D97-AF65-F5344CB8AC3E}">
        <p14:creationId xmlns:p14="http://schemas.microsoft.com/office/powerpoint/2010/main" val="244397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Check </a:t>
            </a:r>
            <a:r>
              <a:rPr lang="en-GB" err="1"/>
              <a:t>Vuogan</a:t>
            </a:r>
            <a:r>
              <a:rPr lang="en-GB"/>
              <a:t> &amp; Li for refs??</a:t>
            </a:r>
          </a:p>
          <a:p>
            <a:endParaRPr lang="en-GB"/>
          </a:p>
          <a:p>
            <a:r>
              <a:rPr lang="en-GB"/>
              <a:t>How have we responded? Quite a pragmatic approach - what happens when reality on the ground meets our ideas/expectations? Compromising, linked to logistical constraints too! Has to work in the real world</a:t>
            </a:r>
          </a:p>
          <a:p>
            <a:endParaRPr lang="en-GB"/>
          </a:p>
          <a:p>
            <a:r>
              <a:rPr lang="en-GB"/>
              <a:t>Continuous and ongoing reflection – reflective practice also a cycle!</a:t>
            </a:r>
          </a:p>
          <a:p>
            <a:endParaRPr lang="en-GB"/>
          </a:p>
        </p:txBody>
      </p:sp>
      <p:sp>
        <p:nvSpPr>
          <p:cNvPr id="4" name="Slide Number Placeholder 3"/>
          <p:cNvSpPr>
            <a:spLocks noGrp="1"/>
          </p:cNvSpPr>
          <p:nvPr>
            <p:ph type="sldNum" sz="quarter" idx="5"/>
          </p:nvPr>
        </p:nvSpPr>
        <p:spPr/>
        <p:txBody>
          <a:bodyPr/>
          <a:lstStyle/>
          <a:p>
            <a:fld id="{43B9ACC6-5BAF-4ED6-9DAD-CA3C40823E00}" type="slidenum">
              <a:rPr lang="en-GB" smtClean="0"/>
              <a:t>17</a:t>
            </a:fld>
            <a:endParaRPr lang="en-GB"/>
          </a:p>
        </p:txBody>
      </p:sp>
    </p:spTree>
    <p:extLst>
      <p:ext uri="{BB962C8B-B14F-4D97-AF65-F5344CB8AC3E}">
        <p14:creationId xmlns:p14="http://schemas.microsoft.com/office/powerpoint/2010/main" val="2829523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1642E-14E6-BF81-7C03-EE498F39BB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250755-78A7-FE5F-37FB-978FB999E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FBD1D-226A-D1BE-ED85-5ACF43768DE3}"/>
              </a:ext>
            </a:extLst>
          </p:cNvPr>
          <p:cNvSpPr>
            <a:spLocks noGrp="1"/>
          </p:cNvSpPr>
          <p:nvPr>
            <p:ph type="body" idx="1"/>
          </p:nvPr>
        </p:nvSpPr>
        <p:spPr/>
        <p:txBody>
          <a:bodyPr/>
          <a:lstStyle/>
          <a:p>
            <a:pPr lvl="1"/>
            <a:r>
              <a:rPr lang="en-GB"/>
              <a:t>Average score increased 1.4 marks from ‘22/’23</a:t>
            </a:r>
          </a:p>
          <a:p>
            <a:pPr algn="l">
              <a:buFont typeface="Arial" panose="020B0604020202020204" pitchFamily="34" charset="0"/>
              <a:buChar char="•"/>
            </a:pPr>
            <a:r>
              <a:rPr lang="en-GB" sz="1800" b="0" i="0" u="none" strike="noStrike">
                <a:solidFill>
                  <a:srgbClr val="212121"/>
                </a:solidFill>
                <a:effectLst/>
                <a:latin typeface="Calibri" panose="020F0502020204030204" pitchFamily="34" charset="0"/>
              </a:rPr>
              <a:t>small reduction (n = 1) in the number of failed scripts, and a 15.2% reduction in scripts achieving a Pass (across a comparable number of scripts, n = 182 in 23/24 vs. n = 179 in 22/23). </a:t>
            </a:r>
          </a:p>
          <a:p>
            <a:pPr algn="l">
              <a:buFont typeface="Arial" panose="020B0604020202020204" pitchFamily="34" charset="0"/>
              <a:buChar char="•"/>
            </a:pPr>
            <a:r>
              <a:rPr lang="en-GB" sz="1800" b="0" i="0" u="none" strike="noStrike">
                <a:solidFill>
                  <a:srgbClr val="212121"/>
                </a:solidFill>
                <a:effectLst/>
                <a:latin typeface="Calibri" panose="020F0502020204030204" pitchFamily="34" charset="0"/>
              </a:rPr>
              <a:t>This change results from an increase of students achieving Merits (13.8% more than last year) and, to a lesser extent, Distinctions (2.1% more than last year). </a:t>
            </a:r>
          </a:p>
          <a:p>
            <a:pPr algn="l">
              <a:buFont typeface="Arial" panose="020B0604020202020204" pitchFamily="34" charset="0"/>
              <a:buChar char="•"/>
            </a:pPr>
            <a:r>
              <a:rPr lang="en-GB" sz="1800" b="0" i="0" u="none" strike="noStrike">
                <a:solidFill>
                  <a:srgbClr val="212121"/>
                </a:solidFill>
                <a:effectLst/>
                <a:latin typeface="Calibri" panose="020F0502020204030204" pitchFamily="34" charset="0"/>
              </a:rPr>
              <a:t>We also see a change in the most frequently-awarded mark category, which was Pass last year and now Merit this year by a substantial margin.</a:t>
            </a:r>
          </a:p>
          <a:p>
            <a:pPr algn="l">
              <a:buFont typeface="Arial" panose="020B0604020202020204" pitchFamily="34" charset="0"/>
              <a:buChar char="•"/>
            </a:pPr>
            <a:endParaRPr lang="en-GB" sz="1800" b="0" i="0" u="none" strike="noStrike">
              <a:solidFill>
                <a:srgbClr val="212121"/>
              </a:solidFill>
              <a:effectLst/>
              <a:latin typeface="Calibri" panose="020F0502020204030204" pitchFamily="34" charset="0"/>
            </a:endParaRPr>
          </a:p>
          <a:p>
            <a:pPr algn="l">
              <a:buFont typeface="Arial" panose="020B0604020202020204" pitchFamily="34" charset="0"/>
              <a:buChar char="•"/>
            </a:pPr>
            <a:r>
              <a:rPr lang="en-GB" sz="1800" b="0" i="0" u="none" strike="noStrike">
                <a:solidFill>
                  <a:srgbClr val="212121"/>
                </a:solidFill>
                <a:effectLst/>
                <a:latin typeface="Calibri" panose="020F0502020204030204" pitchFamily="34" charset="0"/>
              </a:rPr>
              <a:t>Re: perception shift: this is f/b from the current semester, after Ss had been exposed to FA cycle in Sem 1 and again in current </a:t>
            </a:r>
            <a:r>
              <a:rPr lang="en-GB" sz="1800" b="0" i="0" u="none" strike="noStrike" err="1">
                <a:solidFill>
                  <a:srgbClr val="212121"/>
                </a:solidFill>
                <a:effectLst/>
                <a:latin typeface="Calibri" panose="020F0502020204030204" pitchFamily="34" charset="0"/>
              </a:rPr>
              <a:t>sem</a:t>
            </a:r>
            <a:r>
              <a:rPr lang="en-GB" sz="1800" b="0" i="0" u="none" strike="noStrike">
                <a:solidFill>
                  <a:srgbClr val="212121"/>
                </a:solidFill>
                <a:effectLst/>
                <a:latin typeface="Calibri" panose="020F0502020204030204" pitchFamily="34" charset="0"/>
              </a:rPr>
              <a:t> – takes time?</a:t>
            </a:r>
          </a:p>
          <a:p>
            <a:endParaRPr lang="en-GB"/>
          </a:p>
        </p:txBody>
      </p:sp>
      <p:sp>
        <p:nvSpPr>
          <p:cNvPr id="4" name="Slide Number Placeholder 3">
            <a:extLst>
              <a:ext uri="{FF2B5EF4-FFF2-40B4-BE49-F238E27FC236}">
                <a16:creationId xmlns:a16="http://schemas.microsoft.com/office/drawing/2014/main" id="{2030F7EF-3B2F-94A2-A4AA-E0E83D0DB481}"/>
              </a:ext>
            </a:extLst>
          </p:cNvPr>
          <p:cNvSpPr>
            <a:spLocks noGrp="1"/>
          </p:cNvSpPr>
          <p:nvPr>
            <p:ph type="sldNum" sz="quarter" idx="5"/>
          </p:nvPr>
        </p:nvSpPr>
        <p:spPr/>
        <p:txBody>
          <a:bodyPr/>
          <a:lstStyle/>
          <a:p>
            <a:fld id="{43B9ACC6-5BAF-4ED6-9DAD-CA3C40823E00}" type="slidenum">
              <a:rPr lang="en-GB" smtClean="0"/>
              <a:t>18</a:t>
            </a:fld>
            <a:endParaRPr lang="en-GB"/>
          </a:p>
        </p:txBody>
      </p:sp>
    </p:spTree>
    <p:extLst>
      <p:ext uri="{BB962C8B-B14F-4D97-AF65-F5344CB8AC3E}">
        <p14:creationId xmlns:p14="http://schemas.microsoft.com/office/powerpoint/2010/main" val="2051382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Taking initiative by going beyond what is requested as part of the FA cycle – agency</a:t>
            </a:r>
          </a:p>
          <a:p>
            <a:r>
              <a:rPr lang="en-GB"/>
              <a:t>Evidencing uptake and implementation of feedback</a:t>
            </a:r>
          </a:p>
          <a:p>
            <a:endParaRPr lang="en-GB"/>
          </a:p>
          <a:p>
            <a:r>
              <a:rPr lang="en-GB"/>
              <a:t>HOWEVER notice that this is in response to tutor feedback (not peer feedback) – persistent ideologies around superiority of tutor feedback over peer feedback (</a:t>
            </a:r>
            <a:r>
              <a:rPr lang="en-GB" err="1"/>
              <a:t>Vuogan</a:t>
            </a:r>
            <a:r>
              <a:rPr lang="en-GB"/>
              <a:t> &amp; Li??) which may take some time to evolve/shift</a:t>
            </a:r>
          </a:p>
        </p:txBody>
      </p:sp>
      <p:sp>
        <p:nvSpPr>
          <p:cNvPr id="4" name="Slide Number Placeholder 3"/>
          <p:cNvSpPr>
            <a:spLocks noGrp="1"/>
          </p:cNvSpPr>
          <p:nvPr>
            <p:ph type="sldNum" sz="quarter" idx="5"/>
          </p:nvPr>
        </p:nvSpPr>
        <p:spPr/>
        <p:txBody>
          <a:bodyPr/>
          <a:lstStyle/>
          <a:p>
            <a:fld id="{43B9ACC6-5BAF-4ED6-9DAD-CA3C40823E00}" type="slidenum">
              <a:rPr lang="en-GB" smtClean="0"/>
              <a:t>19</a:t>
            </a:fld>
            <a:endParaRPr lang="en-GB"/>
          </a:p>
        </p:txBody>
      </p:sp>
    </p:spTree>
    <p:extLst>
      <p:ext uri="{BB962C8B-B14F-4D97-AF65-F5344CB8AC3E}">
        <p14:creationId xmlns:p14="http://schemas.microsoft.com/office/powerpoint/2010/main" val="2560125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Rollinson, P. (2005). Using peer feedback in the ESL writing class. ELT Journal, 59, 23–30. </a:t>
            </a:r>
            <a:r>
              <a:rPr lang="en-GB" err="1"/>
              <a:t>doi</a:t>
            </a:r>
            <a:r>
              <a:rPr lang="en-GB"/>
              <a:t>: 10.1093/</a:t>
            </a:r>
            <a:r>
              <a:rPr lang="en-GB" err="1"/>
              <a:t>elt</a:t>
            </a:r>
            <a:r>
              <a:rPr lang="en-GB"/>
              <a:t>/cci003.</a:t>
            </a:r>
          </a:p>
          <a:p>
            <a:endParaRPr lang="fr-FR"/>
          </a:p>
        </p:txBody>
      </p:sp>
      <p:sp>
        <p:nvSpPr>
          <p:cNvPr id="4" name="Slide Number Placeholder 3"/>
          <p:cNvSpPr>
            <a:spLocks noGrp="1"/>
          </p:cNvSpPr>
          <p:nvPr>
            <p:ph type="sldNum" sz="quarter" idx="5"/>
          </p:nvPr>
        </p:nvSpPr>
        <p:spPr/>
        <p:txBody>
          <a:bodyPr/>
          <a:lstStyle/>
          <a:p>
            <a:fld id="{43B9ACC6-5BAF-4ED6-9DAD-CA3C40823E00}" type="slidenum">
              <a:rPr lang="en-GB" smtClean="0"/>
              <a:t>20</a:t>
            </a:fld>
            <a:endParaRPr lang="en-GB"/>
          </a:p>
        </p:txBody>
      </p:sp>
    </p:spTree>
    <p:extLst>
      <p:ext uri="{BB962C8B-B14F-4D97-AF65-F5344CB8AC3E}">
        <p14:creationId xmlns:p14="http://schemas.microsoft.com/office/powerpoint/2010/main" val="320060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B9ACC6-5BAF-4ED6-9DAD-CA3C40823E00}" type="slidenum">
              <a:rPr lang="en-GB" smtClean="0"/>
              <a:t>3</a:t>
            </a:fld>
            <a:endParaRPr lang="en-GB"/>
          </a:p>
        </p:txBody>
      </p:sp>
    </p:spTree>
    <p:extLst>
      <p:ext uri="{BB962C8B-B14F-4D97-AF65-F5344CB8AC3E}">
        <p14:creationId xmlns:p14="http://schemas.microsoft.com/office/powerpoint/2010/main" val="36156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B9ACC6-5BAF-4ED6-9DAD-CA3C40823E00}" type="slidenum">
              <a:rPr lang="en-GB" smtClean="0"/>
              <a:t>21</a:t>
            </a:fld>
            <a:endParaRPr lang="en-GB"/>
          </a:p>
        </p:txBody>
      </p:sp>
    </p:spTree>
    <p:extLst>
      <p:ext uri="{BB962C8B-B14F-4D97-AF65-F5344CB8AC3E}">
        <p14:creationId xmlns:p14="http://schemas.microsoft.com/office/powerpoint/2010/main" val="344116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3B9ACC6-5BAF-4ED6-9DAD-CA3C40823E00}" type="slidenum">
              <a:rPr lang="en-GB" smtClean="0"/>
              <a:t>4</a:t>
            </a:fld>
            <a:endParaRPr lang="en-GB"/>
          </a:p>
        </p:txBody>
      </p:sp>
    </p:spTree>
    <p:extLst>
      <p:ext uri="{BB962C8B-B14F-4D97-AF65-F5344CB8AC3E}">
        <p14:creationId xmlns:p14="http://schemas.microsoft.com/office/powerpoint/2010/main" val="110264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‘Time saving’ – nuanced concept! Where and when is time being saved?</a:t>
            </a:r>
          </a:p>
          <a:p>
            <a:endParaRPr lang="en-GB"/>
          </a:p>
          <a:p>
            <a:r>
              <a:rPr lang="en-GB"/>
              <a:t>Green 2019 – also an MA TESOL context – student had little difficulty understanding feedback re: language (e.g. lexical choice, expression) but more difficulty constructing messages re: argument/analysis/task achievement</a:t>
            </a:r>
          </a:p>
          <a:p>
            <a:r>
              <a:rPr lang="en-GB"/>
              <a:t>“T</a:t>
            </a:r>
            <a:r>
              <a:rPr lang="en-GB" b="0" i="0">
                <a:solidFill>
                  <a:srgbClr val="1F1F1F"/>
                </a:solidFill>
                <a:effectLst/>
                <a:latin typeface="ElsevierGulliver"/>
              </a:rPr>
              <a:t>he study highlights the importance of shared understandings; of making explicit the formative messages embedded within summative feedback; of the need to embrace a conception of feedback as dialogue rather than monologic telling; of issues of power, and of the need to empower students to seek out and negotiate rather than passively receive feedback; and of the need to understand the production and consumption of feedback within a wider context of affordances and constraints.”</a:t>
            </a:r>
            <a:endParaRPr lang="en-GB"/>
          </a:p>
        </p:txBody>
      </p:sp>
      <p:sp>
        <p:nvSpPr>
          <p:cNvPr id="4" name="Slide Number Placeholder 3"/>
          <p:cNvSpPr>
            <a:spLocks noGrp="1"/>
          </p:cNvSpPr>
          <p:nvPr>
            <p:ph type="sldNum" sz="quarter" idx="5"/>
          </p:nvPr>
        </p:nvSpPr>
        <p:spPr/>
        <p:txBody>
          <a:bodyPr/>
          <a:lstStyle/>
          <a:p>
            <a:fld id="{43B9ACC6-5BAF-4ED6-9DAD-CA3C40823E00}" type="slidenum">
              <a:rPr lang="en-GB" smtClean="0"/>
              <a:t>5</a:t>
            </a:fld>
            <a:endParaRPr lang="en-GB"/>
          </a:p>
        </p:txBody>
      </p:sp>
    </p:spTree>
    <p:extLst>
      <p:ext uri="{BB962C8B-B14F-4D97-AF65-F5344CB8AC3E}">
        <p14:creationId xmlns:p14="http://schemas.microsoft.com/office/powerpoint/2010/main" val="90201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Linear model diagram</a:t>
            </a:r>
          </a:p>
        </p:txBody>
      </p:sp>
      <p:sp>
        <p:nvSpPr>
          <p:cNvPr id="4" name="Slide Number Placeholder 3"/>
          <p:cNvSpPr>
            <a:spLocks noGrp="1"/>
          </p:cNvSpPr>
          <p:nvPr>
            <p:ph type="sldNum" sz="quarter" idx="5"/>
          </p:nvPr>
        </p:nvSpPr>
        <p:spPr/>
        <p:txBody>
          <a:bodyPr/>
          <a:lstStyle/>
          <a:p>
            <a:fld id="{43B9ACC6-5BAF-4ED6-9DAD-CA3C40823E00}" type="slidenum">
              <a:rPr lang="en-GB" smtClean="0"/>
              <a:t>6</a:t>
            </a:fld>
            <a:endParaRPr lang="en-GB"/>
          </a:p>
        </p:txBody>
      </p:sp>
    </p:spTree>
    <p:extLst>
      <p:ext uri="{BB962C8B-B14F-4D97-AF65-F5344CB8AC3E}">
        <p14:creationId xmlns:p14="http://schemas.microsoft.com/office/powerpoint/2010/main" val="261743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are we using agency vs. empowerment?</a:t>
            </a:r>
            <a:r>
              <a:rPr lang="en-GB" b="1"/>
              <a:t> Is agency empowering???</a:t>
            </a:r>
          </a:p>
          <a:p>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Why iterative? </a:t>
            </a:r>
            <a:r>
              <a:rPr lang="en-GB" b="1">
                <a:highlight>
                  <a:srgbClr val="FFFF00"/>
                </a:highlight>
              </a:rPr>
              <a:t>– increased affordances/likelihood for uptake; providing a forum for discussion/collaboration where previously there was not one</a:t>
            </a:r>
            <a:endParaRPr lang="en-GB" b="0"/>
          </a:p>
          <a:p>
            <a:endParaRPr lang="en-GB" b="0"/>
          </a:p>
          <a:p>
            <a:r>
              <a:rPr lang="en-GB" b="0"/>
              <a:t>Why is FL/LA beneficial esp. with </a:t>
            </a:r>
            <a:r>
              <a:rPr lang="en-GB" b="0" err="1"/>
              <a:t>intl</a:t>
            </a:r>
            <a:r>
              <a:rPr lang="en-GB" b="0"/>
              <a:t> cohorts?</a:t>
            </a:r>
          </a:p>
          <a:p>
            <a:r>
              <a:rPr lang="en-GB" b="0"/>
              <a:t>Intl students might be less familiar with Western/Anglo university model which places more emphasis on the individual/autonomy – is this desirable? Arguably yes in terms of allowing them to engage successfully with their courses</a:t>
            </a:r>
          </a:p>
          <a:p>
            <a:r>
              <a:rPr lang="en-GB" b="0"/>
              <a:t>Less reticence to share ideas in small groups thanks to FA scaffolding?</a:t>
            </a:r>
          </a:p>
          <a:p>
            <a:endParaRPr lang="en-GB" b="0"/>
          </a:p>
          <a:p>
            <a:r>
              <a:rPr lang="en-GB" b="0"/>
              <a:t>“Third, peer review can facilitate the development of learner autonomy by reducing learners’ dependence on teachers (</a:t>
            </a:r>
            <a:r>
              <a:rPr lang="en-GB" b="0" err="1"/>
              <a:t>Tsui</a:t>
            </a:r>
            <a:r>
              <a:rPr lang="en-GB" b="0"/>
              <a:t> and Ng 2000) and by fostering learner </a:t>
            </a:r>
            <a:r>
              <a:rPr lang="en-GB" b="0" err="1"/>
              <a:t>behaviors</a:t>
            </a:r>
            <a:r>
              <a:rPr lang="en-GB" b="0"/>
              <a:t> that enhance ‘‘the capacity for independent problem solving’’ (de Guerrero and </a:t>
            </a:r>
            <a:r>
              <a:rPr lang="en-GB" b="0" err="1"/>
              <a:t>Villamil</a:t>
            </a:r>
            <a:r>
              <a:rPr lang="en-GB" b="0"/>
              <a:t> 1994, p.484; Liu and Sadler 2003; Nelson and Carson 1998).” – Hu &amp; Lam 2010 p.373</a:t>
            </a:r>
          </a:p>
        </p:txBody>
      </p:sp>
      <p:sp>
        <p:nvSpPr>
          <p:cNvPr id="4" name="Slide Number Placeholder 3"/>
          <p:cNvSpPr>
            <a:spLocks noGrp="1"/>
          </p:cNvSpPr>
          <p:nvPr>
            <p:ph type="sldNum" sz="quarter" idx="5"/>
          </p:nvPr>
        </p:nvSpPr>
        <p:spPr/>
        <p:txBody>
          <a:bodyPr/>
          <a:lstStyle/>
          <a:p>
            <a:fld id="{43B9ACC6-5BAF-4ED6-9DAD-CA3C40823E00}" type="slidenum">
              <a:rPr lang="en-GB" smtClean="0"/>
              <a:t>7</a:t>
            </a:fld>
            <a:endParaRPr lang="en-GB"/>
          </a:p>
        </p:txBody>
      </p:sp>
    </p:spTree>
    <p:extLst>
      <p:ext uri="{BB962C8B-B14F-4D97-AF65-F5344CB8AC3E}">
        <p14:creationId xmlns:p14="http://schemas.microsoft.com/office/powerpoint/2010/main" val="170787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818EB-3A0C-0019-EBA0-24EBD4AB4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6C6BA-E187-381F-3F18-B02C652A4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0E55B-88D8-91A0-BF7D-9712AB105171}"/>
              </a:ext>
            </a:extLst>
          </p:cNvPr>
          <p:cNvSpPr>
            <a:spLocks noGrp="1"/>
          </p:cNvSpPr>
          <p:nvPr>
            <p:ph type="body" idx="1"/>
          </p:nvPr>
        </p:nvSpPr>
        <p:spPr/>
        <p:txBody>
          <a:bodyPr/>
          <a:lstStyle/>
          <a:p>
            <a:r>
              <a:rPr lang="en-GB"/>
              <a:t>How are we using agency vs. empowerment?</a:t>
            </a:r>
            <a:r>
              <a:rPr lang="en-GB" b="1"/>
              <a:t> Is agency empowering???</a:t>
            </a:r>
          </a:p>
          <a:p>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GB"/>
              <a:t>AGENCY = “a capacity to take action, an aspect integral to assessment for learning” </a:t>
            </a:r>
            <a:r>
              <a:rPr lang="en-GB" sz="1000"/>
              <a:t>(Charteris &amp; Thomas 2017: 162)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Agentic students can work dynamically and flexibly with peers to complete tasks and co-construct knowledge </a:t>
            </a:r>
            <a:r>
              <a:rPr lang="en-GB" sz="1200"/>
              <a:t>(</a:t>
            </a:r>
            <a:r>
              <a:rPr lang="en-GB" sz="1200" err="1"/>
              <a:t>Lantolf</a:t>
            </a:r>
            <a:r>
              <a:rPr lang="en-GB" sz="1200"/>
              <a:t> &amp; </a:t>
            </a:r>
            <a:r>
              <a:rPr lang="en-GB" sz="1200" err="1"/>
              <a:t>Pavlenko</a:t>
            </a:r>
            <a:r>
              <a:rPr lang="en-GB" sz="1200"/>
              <a:t> 1995; Yu &amp; Lee 2016)</a:t>
            </a:r>
            <a:endParaRPr lang="en-GB"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endParaRPr lang="en-GB" b="1"/>
          </a:p>
          <a:p>
            <a:r>
              <a:rPr lang="en-GB" b="1"/>
              <a:t>Ryan &amp; Deci 2017 (seminal) work on self-determination theory : Autonomy within HE as an essential component contributing positively to academic engagement and achievement</a:t>
            </a: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algn="l"/>
            <a:r>
              <a:rPr lang="en-GB" sz="1200">
                <a:solidFill>
                  <a:schemeClr val="tx1"/>
                </a:solidFill>
              </a:rPr>
              <a:t>Self-regulation </a:t>
            </a:r>
            <a:r>
              <a:rPr lang="en-GB" sz="1000">
                <a:solidFill>
                  <a:schemeClr val="tx1"/>
                </a:solidFill>
              </a:rPr>
              <a:t>(Zimmerman 2000:14)</a:t>
            </a:r>
            <a:r>
              <a:rPr lang="en-GB" sz="1200">
                <a:solidFill>
                  <a:schemeClr val="tx1"/>
                </a:solidFill>
              </a:rPr>
              <a:t>: “</a:t>
            </a:r>
            <a:r>
              <a:rPr lang="en-GB" sz="1200" b="1">
                <a:solidFill>
                  <a:schemeClr val="tx1"/>
                </a:solidFill>
              </a:rPr>
              <a:t>self-generated</a:t>
            </a:r>
            <a:r>
              <a:rPr lang="en-GB" sz="1200">
                <a:solidFill>
                  <a:schemeClr val="tx1"/>
                </a:solidFill>
              </a:rPr>
              <a:t> thoughts, feelings, and actions… planned and </a:t>
            </a:r>
            <a:r>
              <a:rPr lang="en-GB" sz="1200" b="1">
                <a:solidFill>
                  <a:schemeClr val="tx1"/>
                </a:solidFill>
              </a:rPr>
              <a:t>cyclically</a:t>
            </a:r>
            <a:r>
              <a:rPr lang="en-GB" sz="1200">
                <a:solidFill>
                  <a:schemeClr val="tx1"/>
                </a:solidFill>
              </a:rPr>
              <a:t> adapted to the attainment of personal goals”.</a:t>
            </a:r>
            <a:endParaRPr lang="en-GB" sz="1200">
              <a:solidFill>
                <a:schemeClr val="tx1"/>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Why iterative? </a:t>
            </a:r>
            <a:r>
              <a:rPr lang="en-GB" b="1">
                <a:highlight>
                  <a:srgbClr val="FFFF00"/>
                </a:highlight>
              </a:rPr>
              <a:t>– increased affordances/likelihood for uptake; providing a forum for discussion/collaboration where previously there was not one</a:t>
            </a:r>
            <a:endParaRPr lang="en-GB" b="0"/>
          </a:p>
          <a:p>
            <a:endParaRPr lang="en-GB" b="0"/>
          </a:p>
          <a:p>
            <a:r>
              <a:rPr lang="en-GB" b="0"/>
              <a:t>Why is FL/LA beneficial esp. with </a:t>
            </a:r>
            <a:r>
              <a:rPr lang="en-GB" b="0" err="1"/>
              <a:t>intl</a:t>
            </a:r>
            <a:r>
              <a:rPr lang="en-GB" b="0"/>
              <a:t> cohorts?</a:t>
            </a:r>
          </a:p>
          <a:p>
            <a:r>
              <a:rPr lang="en-GB" b="0"/>
              <a:t>Intl students might be less familiar with Western/Anglo university model which places more emphasis on the individual/autonomy – is this desirable? Arguably yes in terms of allowing them to engage successfully with their courses -&gt; inc. self-efficacy?</a:t>
            </a:r>
          </a:p>
          <a:p>
            <a:r>
              <a:rPr lang="en-GB" b="0"/>
              <a:t>Less reticence to share ideas in small groups thanks to FA scaffolding?</a:t>
            </a:r>
          </a:p>
          <a:p>
            <a:endParaRPr lang="en-GB" b="0"/>
          </a:p>
          <a:p>
            <a:r>
              <a:rPr lang="en-GB" b="0"/>
              <a:t>“Third, peer review can facilitate the development of learner autonomy by reducing learners’ dependence on teachers (</a:t>
            </a:r>
            <a:r>
              <a:rPr lang="en-GB" b="0" err="1"/>
              <a:t>Tsui</a:t>
            </a:r>
            <a:r>
              <a:rPr lang="en-GB" b="0"/>
              <a:t> and Ng 2000) and by fostering learner </a:t>
            </a:r>
            <a:r>
              <a:rPr lang="en-GB" b="0" err="1"/>
              <a:t>behaviors</a:t>
            </a:r>
            <a:r>
              <a:rPr lang="en-GB" b="0"/>
              <a:t> that enhance ‘‘the capacity for independent problem solving’’ (de Guerrero and </a:t>
            </a:r>
            <a:r>
              <a:rPr lang="en-GB" b="0" err="1"/>
              <a:t>Villamil</a:t>
            </a:r>
            <a:r>
              <a:rPr lang="en-GB" b="0"/>
              <a:t> 1994, p.484; Liu and Sadler 2003; Nelson and Carson 1998).” – Hu &amp; Lam 2010 p.373</a:t>
            </a:r>
          </a:p>
        </p:txBody>
      </p:sp>
      <p:sp>
        <p:nvSpPr>
          <p:cNvPr id="4" name="Slide Number Placeholder 3">
            <a:extLst>
              <a:ext uri="{FF2B5EF4-FFF2-40B4-BE49-F238E27FC236}">
                <a16:creationId xmlns:a16="http://schemas.microsoft.com/office/drawing/2014/main" id="{04B1F74E-35AF-B389-8067-D11E5BC975B0}"/>
              </a:ext>
            </a:extLst>
          </p:cNvPr>
          <p:cNvSpPr>
            <a:spLocks noGrp="1"/>
          </p:cNvSpPr>
          <p:nvPr>
            <p:ph type="sldNum" sz="quarter" idx="5"/>
          </p:nvPr>
        </p:nvSpPr>
        <p:spPr/>
        <p:txBody>
          <a:bodyPr/>
          <a:lstStyle/>
          <a:p>
            <a:fld id="{43B9ACC6-5BAF-4ED6-9DAD-CA3C40823E00}" type="slidenum">
              <a:rPr lang="en-GB" smtClean="0"/>
              <a:t>8</a:t>
            </a:fld>
            <a:endParaRPr lang="en-GB"/>
          </a:p>
        </p:txBody>
      </p:sp>
    </p:spTree>
    <p:extLst>
      <p:ext uri="{BB962C8B-B14F-4D97-AF65-F5344CB8AC3E}">
        <p14:creationId xmlns:p14="http://schemas.microsoft.com/office/powerpoint/2010/main" val="1051918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Why so structured? Reduce cognitive load, allow greater focus on subj-specific skills/academic skills</a:t>
            </a:r>
          </a:p>
          <a:p>
            <a:r>
              <a:rPr lang="en-GB"/>
              <a:t>“Too much” empowerment in one go – overwhelming??</a:t>
            </a:r>
          </a:p>
        </p:txBody>
      </p:sp>
      <p:sp>
        <p:nvSpPr>
          <p:cNvPr id="4" name="Slide Number Placeholder 3"/>
          <p:cNvSpPr>
            <a:spLocks noGrp="1"/>
          </p:cNvSpPr>
          <p:nvPr>
            <p:ph type="sldNum" sz="quarter" idx="5"/>
          </p:nvPr>
        </p:nvSpPr>
        <p:spPr/>
        <p:txBody>
          <a:bodyPr/>
          <a:lstStyle/>
          <a:p>
            <a:fld id="{43B9ACC6-5BAF-4ED6-9DAD-CA3C40823E00}" type="slidenum">
              <a:rPr lang="en-GB" smtClean="0"/>
              <a:t>9</a:t>
            </a:fld>
            <a:endParaRPr lang="en-GB"/>
          </a:p>
        </p:txBody>
      </p:sp>
    </p:spTree>
    <p:extLst>
      <p:ext uri="{BB962C8B-B14F-4D97-AF65-F5344CB8AC3E}">
        <p14:creationId xmlns:p14="http://schemas.microsoft.com/office/powerpoint/2010/main" val="174086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a:p>
            <a:endParaRPr lang="en-GB"/>
          </a:p>
          <a:p>
            <a:r>
              <a:rPr lang="en-GB"/>
              <a:t>Learning continues outside of the classroom – autonomous; empowering as being ‘trusted’ to complete this independently</a:t>
            </a:r>
          </a:p>
          <a:p>
            <a:endParaRPr lang="en-GB"/>
          </a:p>
          <a:p>
            <a:r>
              <a:rPr lang="en-GB"/>
              <a:t>“Feedback on feedback” – cumulative as well as iterative</a:t>
            </a:r>
          </a:p>
        </p:txBody>
      </p:sp>
      <p:sp>
        <p:nvSpPr>
          <p:cNvPr id="4" name="Slide Number Placeholder 3"/>
          <p:cNvSpPr>
            <a:spLocks noGrp="1"/>
          </p:cNvSpPr>
          <p:nvPr>
            <p:ph type="sldNum" sz="quarter" idx="5"/>
          </p:nvPr>
        </p:nvSpPr>
        <p:spPr/>
        <p:txBody>
          <a:bodyPr/>
          <a:lstStyle/>
          <a:p>
            <a:fld id="{43B9ACC6-5BAF-4ED6-9DAD-CA3C40823E00}" type="slidenum">
              <a:rPr lang="en-GB" smtClean="0"/>
              <a:t>10</a:t>
            </a:fld>
            <a:endParaRPr lang="en-GB"/>
          </a:p>
        </p:txBody>
      </p:sp>
    </p:spTree>
    <p:extLst>
      <p:ext uri="{BB962C8B-B14F-4D97-AF65-F5344CB8AC3E}">
        <p14:creationId xmlns:p14="http://schemas.microsoft.com/office/powerpoint/2010/main" val="344706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3/14/2024</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60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3/14/2024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7189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3/14/2024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8210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3/14/2024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6723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3/14/2024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239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3/14/2024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2798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3/14/2024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788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3/14/2024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4166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3/14/2024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7208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3/14/2024</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1501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3/14/2024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6508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3/14/2024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0569186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5.xml"/><Relationship Id="rId18" Type="http://schemas.openxmlformats.org/officeDocument/2006/relationships/image" Target="../media/image16.png"/><Relationship Id="rId3" Type="http://schemas.openxmlformats.org/officeDocument/2006/relationships/image" Target="../media/image8.png"/><Relationship Id="rId21" Type="http://schemas.openxmlformats.org/officeDocument/2006/relationships/image" Target="../media/image18.png"/><Relationship Id="rId7" Type="http://schemas.openxmlformats.org/officeDocument/2006/relationships/customXml" Target="../ink/ink2.xml"/><Relationship Id="rId12" Type="http://schemas.openxmlformats.org/officeDocument/2006/relationships/image" Target="../media/image13.png"/><Relationship Id="rId17" Type="http://schemas.openxmlformats.org/officeDocument/2006/relationships/customXml" Target="../ink/ink7.xml"/><Relationship Id="rId2" Type="http://schemas.openxmlformats.org/officeDocument/2006/relationships/notesSlide" Target="../notesSlides/notesSlide13.xml"/><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12.png"/><Relationship Id="rId19" Type="http://schemas.openxmlformats.org/officeDocument/2006/relationships/customXml" Target="../ink/ink8.xml"/><Relationship Id="rId4" Type="http://schemas.openxmlformats.org/officeDocument/2006/relationships/image" Target="../media/image9.png"/><Relationship Id="rId9" Type="http://schemas.openxmlformats.org/officeDocument/2006/relationships/customXml" Target="../ink/ink3.xml"/><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hyperlink" Target="https://doi.org/10.1080/14703297.2012.647781" TargetMode="External"/><Relationship Id="rId3" Type="http://schemas.openxmlformats.org/officeDocument/2006/relationships/hyperlink" Target="https://doi.org/10.1080/10476210.2016.1229291" TargetMode="External"/><Relationship Id="rId7" Type="http://schemas.openxmlformats.org/officeDocument/2006/relationships/hyperlink" Target="https://doi.org/10.1007/s11251-013-9299-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doi.org/10.1080/03323315.2023.2201229" TargetMode="External"/><Relationship Id="rId11" Type="http://schemas.openxmlformats.org/officeDocument/2006/relationships/image" Target="../media/image2.png"/><Relationship Id="rId5" Type="http://schemas.openxmlformats.org/officeDocument/2006/relationships/hyperlink" Target="https://doi.org/10.1007/s11251-008-9086-1" TargetMode="External"/><Relationship Id="rId10" Type="http://schemas.openxmlformats.org/officeDocument/2006/relationships/hyperlink" Target="https://doi.org/10.1016/B978-012109890-2/50031-7" TargetMode="External"/><Relationship Id="rId4" Type="http://schemas.openxmlformats.org/officeDocument/2006/relationships/hyperlink" Target="https://doi.org/10.1016/j.jeap.2019.01.010" TargetMode="External"/><Relationship Id="rId9" Type="http://schemas.openxmlformats.org/officeDocument/2006/relationships/hyperlink" Target="http://dx.doi.org/10.1016/j.system.2016.02.00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A.J.F.Wallington@soton.ac.uk" TargetMode="External"/><Relationship Id="rId5" Type="http://schemas.openxmlformats.org/officeDocument/2006/relationships/image" Target="../media/image2.png"/><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1122363"/>
            <a:ext cx="4023360" cy="3204134"/>
          </a:xfrm>
        </p:spPr>
        <p:txBody>
          <a:bodyPr anchor="b">
            <a:normAutofit/>
          </a:bodyPr>
          <a:lstStyle/>
          <a:p>
            <a:r>
              <a:rPr lang="en-US" sz="3400">
                <a:ea typeface="+mj-lt"/>
                <a:cs typeface="+mj-lt"/>
              </a:rPr>
              <a:t>Empowering feedback: boosting student agency in the formative assessment process</a:t>
            </a:r>
            <a:endParaRPr lang="en-US" sz="3400"/>
          </a:p>
        </p:txBody>
      </p:sp>
      <p:sp>
        <p:nvSpPr>
          <p:cNvPr id="3" name="Subtitle 2"/>
          <p:cNvSpPr>
            <a:spLocks noGrp="1"/>
          </p:cNvSpPr>
          <p:nvPr>
            <p:ph type="subTitle" idx="1"/>
          </p:nvPr>
        </p:nvSpPr>
        <p:spPr>
          <a:xfrm>
            <a:off x="477980" y="4872922"/>
            <a:ext cx="4023359" cy="1727903"/>
          </a:xfrm>
        </p:spPr>
        <p:txBody>
          <a:bodyPr vert="horz" lIns="91440" tIns="45720" rIns="91440" bIns="45720" rtlCol="0" anchor="t">
            <a:normAutofit fontScale="77500" lnSpcReduction="20000"/>
          </a:bodyPr>
          <a:lstStyle/>
          <a:p>
            <a:r>
              <a:rPr lang="en-US" sz="2000">
                <a:ea typeface="Calibri"/>
                <a:cs typeface="Calibri"/>
              </a:rPr>
              <a:t>Dr. Amy Wallington (Languages, Cultures and Linguistics)</a:t>
            </a:r>
          </a:p>
          <a:p>
            <a:r>
              <a:rPr lang="en-US" sz="2000">
                <a:ea typeface="Calibri"/>
                <a:cs typeface="Calibri"/>
              </a:rPr>
              <a:t>John Bartrick and Dr. Mark Rose (Academic Centre for International Students)</a:t>
            </a:r>
          </a:p>
          <a:p>
            <a:r>
              <a:rPr lang="en-US" sz="2000">
                <a:ea typeface="Calibri"/>
                <a:cs typeface="Calibri"/>
              </a:rPr>
              <a:t>University of Southampton</a:t>
            </a:r>
          </a:p>
        </p:txBody>
      </p:sp>
      <p:sp>
        <p:nvSpPr>
          <p:cNvPr id="11" name="!!accent">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5EA0C01-3D90-235E-0B4B-E37F76A8641C}"/>
              </a:ext>
            </a:extLst>
          </p:cNvPr>
          <p:cNvPicPr>
            <a:picLocks noChangeAspect="1"/>
          </p:cNvPicPr>
          <p:nvPr/>
        </p:nvPicPr>
        <p:blipFill rotWithShape="1">
          <a:blip r:embed="rId2"/>
          <a:srcRect r="2" b="6358"/>
          <a:stretch/>
        </p:blipFill>
        <p:spPr>
          <a:xfrm>
            <a:off x="4868487" y="10"/>
            <a:ext cx="7323513" cy="6857990"/>
          </a:xfrm>
          <a:prstGeom prst="rect">
            <a:avLst/>
          </a:prstGeom>
        </p:spPr>
      </p:pic>
      <p:pic>
        <p:nvPicPr>
          <p:cNvPr id="5" name="Picture 4" descr="View 15 University Of Southampton Logo Transparent - inimageincentive">
            <a:extLst>
              <a:ext uri="{FF2B5EF4-FFF2-40B4-BE49-F238E27FC236}">
                <a16:creationId xmlns:a16="http://schemas.microsoft.com/office/drawing/2014/main" id="{5D178BA8-873E-1724-3A08-E44F14ACC9F9}"/>
              </a:ext>
            </a:extLst>
          </p:cNvPr>
          <p:cNvPicPr>
            <a:picLocks noChangeAspect="1"/>
          </p:cNvPicPr>
          <p:nvPr/>
        </p:nvPicPr>
        <p:blipFill rotWithShape="1">
          <a:blip r:embed="rId3"/>
          <a:srcRect t="25568" b="23295"/>
          <a:stretch/>
        </p:blipFill>
        <p:spPr>
          <a:xfrm>
            <a:off x="295430" y="196763"/>
            <a:ext cx="1676400" cy="86212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8BDC-A9E7-E0C0-ADF5-872C07F914F0}"/>
              </a:ext>
            </a:extLst>
          </p:cNvPr>
          <p:cNvSpPr>
            <a:spLocks noGrp="1"/>
          </p:cNvSpPr>
          <p:nvPr>
            <p:ph type="title"/>
          </p:nvPr>
        </p:nvSpPr>
        <p:spPr>
          <a:xfrm>
            <a:off x="715197" y="106554"/>
            <a:ext cx="10940509" cy="1345269"/>
          </a:xfrm>
        </p:spPr>
        <p:txBody>
          <a:bodyPr>
            <a:normAutofit/>
          </a:bodyPr>
          <a:lstStyle/>
          <a:p>
            <a:r>
              <a:rPr lang="en-US">
                <a:ea typeface="Meiryo"/>
              </a:rPr>
              <a:t>What it looks like: </a:t>
            </a:r>
            <a:br>
              <a:rPr lang="en-US">
                <a:ea typeface="Meiryo"/>
              </a:rPr>
            </a:br>
            <a:r>
              <a:rPr lang="en-US">
                <a:ea typeface="Meiryo"/>
              </a:rPr>
              <a:t>the formative assessment cycle</a:t>
            </a:r>
            <a:endParaRPr lang="en-US"/>
          </a:p>
        </p:txBody>
      </p:sp>
      <p:sp>
        <p:nvSpPr>
          <p:cNvPr id="4" name="Rounded Rectangle 3">
            <a:extLst>
              <a:ext uri="{FF2B5EF4-FFF2-40B4-BE49-F238E27FC236}">
                <a16:creationId xmlns:a16="http://schemas.microsoft.com/office/drawing/2014/main" id="{D2A9E043-9FBA-8D46-4BCD-DF04A6322220}"/>
              </a:ext>
            </a:extLst>
          </p:cNvPr>
          <p:cNvSpPr/>
          <p:nvPr/>
        </p:nvSpPr>
        <p:spPr>
          <a:xfrm>
            <a:off x="6294701" y="2353079"/>
            <a:ext cx="3106752" cy="11590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noProof="1"/>
              <a:t>Ss begin Workshop Task in class in working groups</a:t>
            </a:r>
          </a:p>
        </p:txBody>
      </p:sp>
      <p:sp>
        <p:nvSpPr>
          <p:cNvPr id="5" name="TextBox 4">
            <a:extLst>
              <a:ext uri="{FF2B5EF4-FFF2-40B4-BE49-F238E27FC236}">
                <a16:creationId xmlns:a16="http://schemas.microsoft.com/office/drawing/2014/main" id="{BBECA23E-6695-D13E-4288-270371522662}"/>
              </a:ext>
            </a:extLst>
          </p:cNvPr>
          <p:cNvSpPr txBox="1"/>
          <p:nvPr/>
        </p:nvSpPr>
        <p:spPr>
          <a:xfrm>
            <a:off x="2087496" y="1345832"/>
            <a:ext cx="10940509" cy="64633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FR" noProof="1"/>
              <a:t>Predominantly facilitated through workshops</a:t>
            </a:r>
            <a:endParaRPr lang="fr-FR" noProof="1">
              <a:ea typeface="Meiryo"/>
            </a:endParaRPr>
          </a:p>
          <a:p>
            <a:pPr marL="285750" indent="-285750">
              <a:buFont typeface="Arial" panose="020B0604020202020204" pitchFamily="34" charset="0"/>
              <a:buChar char="•"/>
            </a:pPr>
            <a:r>
              <a:rPr lang="fr-FR" noProof="1"/>
              <a:t>Students pre-allocated into "working groups" of 5-6 (approx. 5 working groups per class)</a:t>
            </a:r>
            <a:endParaRPr lang="fr-FR" noProof="1">
              <a:ea typeface="Meiryo"/>
            </a:endParaRPr>
          </a:p>
        </p:txBody>
      </p:sp>
      <p:sp>
        <p:nvSpPr>
          <p:cNvPr id="7" name="Rounded Rectangle 6">
            <a:extLst>
              <a:ext uri="{FF2B5EF4-FFF2-40B4-BE49-F238E27FC236}">
                <a16:creationId xmlns:a16="http://schemas.microsoft.com/office/drawing/2014/main" id="{4FAAABE8-EC24-1C7F-E472-E6C56F8B0454}"/>
              </a:ext>
            </a:extLst>
          </p:cNvPr>
          <p:cNvSpPr/>
          <p:nvPr/>
        </p:nvSpPr>
        <p:spPr>
          <a:xfrm>
            <a:off x="8481427" y="4006658"/>
            <a:ext cx="3628125" cy="13773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noProof="1"/>
              <a:t>Groups complete task outside class and upload to VLE Discussion Board thread</a:t>
            </a:r>
          </a:p>
        </p:txBody>
      </p:sp>
      <p:sp>
        <p:nvSpPr>
          <p:cNvPr id="8" name="Rounded Rectangle 7">
            <a:extLst>
              <a:ext uri="{FF2B5EF4-FFF2-40B4-BE49-F238E27FC236}">
                <a16:creationId xmlns:a16="http://schemas.microsoft.com/office/drawing/2014/main" id="{406222EC-66A6-18E3-1093-04EF257FE112}"/>
              </a:ext>
            </a:extLst>
          </p:cNvPr>
          <p:cNvSpPr/>
          <p:nvPr/>
        </p:nvSpPr>
        <p:spPr>
          <a:xfrm>
            <a:off x="4480093" y="5278055"/>
            <a:ext cx="3867872" cy="1377388"/>
          </a:xfrm>
          <a:prstGeom prst="round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fr-FR" noProof="1"/>
              <a:t>One anonymised sample per class cross-allocated for review</a:t>
            </a:r>
          </a:p>
        </p:txBody>
      </p:sp>
      <p:sp>
        <p:nvSpPr>
          <p:cNvPr id="11" name="Rounded Rectangle 10">
            <a:extLst>
              <a:ext uri="{FF2B5EF4-FFF2-40B4-BE49-F238E27FC236}">
                <a16:creationId xmlns:a16="http://schemas.microsoft.com/office/drawing/2014/main" id="{DA50A91F-DE1C-85FB-E7AC-6E4876A29E06}"/>
              </a:ext>
            </a:extLst>
          </p:cNvPr>
          <p:cNvSpPr/>
          <p:nvPr/>
        </p:nvSpPr>
        <p:spPr>
          <a:xfrm>
            <a:off x="171281" y="4128686"/>
            <a:ext cx="3867872" cy="165865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noProof="1"/>
              <a:t>Ss complete formative assessment of cross-allocated sample, using success criteria and template; upload to VLE</a:t>
            </a:r>
          </a:p>
        </p:txBody>
      </p:sp>
      <p:sp>
        <p:nvSpPr>
          <p:cNvPr id="12" name="Rounded Rectangle 11">
            <a:extLst>
              <a:ext uri="{FF2B5EF4-FFF2-40B4-BE49-F238E27FC236}">
                <a16:creationId xmlns:a16="http://schemas.microsoft.com/office/drawing/2014/main" id="{B89D8D78-7C6E-4FB5-60B4-65031E4D81C8}"/>
              </a:ext>
            </a:extLst>
          </p:cNvPr>
          <p:cNvSpPr/>
          <p:nvPr/>
        </p:nvSpPr>
        <p:spPr>
          <a:xfrm>
            <a:off x="1493134" y="2268354"/>
            <a:ext cx="3601243" cy="13773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noProof="1"/>
              <a:t>Workshop leaders facilitate discussion of sample work</a:t>
            </a:r>
          </a:p>
        </p:txBody>
      </p:sp>
      <p:sp>
        <p:nvSpPr>
          <p:cNvPr id="14" name="Bent Arrow 13">
            <a:extLst>
              <a:ext uri="{FF2B5EF4-FFF2-40B4-BE49-F238E27FC236}">
                <a16:creationId xmlns:a16="http://schemas.microsoft.com/office/drawing/2014/main" id="{EBB018A8-F273-9688-FAA8-4D6C8E8EA2EE}"/>
              </a:ext>
            </a:extLst>
          </p:cNvPr>
          <p:cNvSpPr/>
          <p:nvPr/>
        </p:nvSpPr>
        <p:spPr>
          <a:xfrm rot="4537388">
            <a:off x="9466227" y="2812852"/>
            <a:ext cx="1493134" cy="983565"/>
          </a:xfrm>
          <a:prstGeom prst="ben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solidFill>
                <a:schemeClr val="tx1"/>
              </a:solidFill>
            </a:endParaRPr>
          </a:p>
        </p:txBody>
      </p:sp>
      <p:sp>
        <p:nvSpPr>
          <p:cNvPr id="15" name="Bent Arrow 14">
            <a:extLst>
              <a:ext uri="{FF2B5EF4-FFF2-40B4-BE49-F238E27FC236}">
                <a16:creationId xmlns:a16="http://schemas.microsoft.com/office/drawing/2014/main" id="{156DA1FE-43E6-CD70-1FAA-9AD92E426B31}"/>
              </a:ext>
            </a:extLst>
          </p:cNvPr>
          <p:cNvSpPr/>
          <p:nvPr/>
        </p:nvSpPr>
        <p:spPr>
          <a:xfrm rot="10800000">
            <a:off x="8414242" y="5472518"/>
            <a:ext cx="1844088" cy="983565"/>
          </a:xfrm>
          <a:prstGeom prst="ben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solidFill>
                <a:schemeClr val="tx1"/>
              </a:solidFill>
            </a:endParaRPr>
          </a:p>
        </p:txBody>
      </p:sp>
      <p:sp>
        <p:nvSpPr>
          <p:cNvPr id="16" name="Bent Arrow 15">
            <a:extLst>
              <a:ext uri="{FF2B5EF4-FFF2-40B4-BE49-F238E27FC236}">
                <a16:creationId xmlns:a16="http://schemas.microsoft.com/office/drawing/2014/main" id="{33BC25D4-1A31-9E92-50CD-640458837B98}"/>
              </a:ext>
            </a:extLst>
          </p:cNvPr>
          <p:cNvSpPr/>
          <p:nvPr/>
        </p:nvSpPr>
        <p:spPr>
          <a:xfrm rot="13110672">
            <a:off x="2446906" y="5824592"/>
            <a:ext cx="1855227" cy="793912"/>
          </a:xfrm>
          <a:prstGeom prst="bentArrow">
            <a:avLst>
              <a:gd name="adj1" fmla="val 25000"/>
              <a:gd name="adj2" fmla="val 25000"/>
              <a:gd name="adj3" fmla="val 25000"/>
              <a:gd name="adj4" fmla="val 8267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solidFill>
                <a:schemeClr val="tx1"/>
              </a:solidFill>
            </a:endParaRPr>
          </a:p>
        </p:txBody>
      </p:sp>
      <p:sp>
        <p:nvSpPr>
          <p:cNvPr id="17" name="Bent Arrow 16">
            <a:extLst>
              <a:ext uri="{FF2B5EF4-FFF2-40B4-BE49-F238E27FC236}">
                <a16:creationId xmlns:a16="http://schemas.microsoft.com/office/drawing/2014/main" id="{6B112AE7-A11A-7473-24EF-18434D5BDF29}"/>
              </a:ext>
            </a:extLst>
          </p:cNvPr>
          <p:cNvSpPr/>
          <p:nvPr/>
        </p:nvSpPr>
        <p:spPr>
          <a:xfrm rot="19052032">
            <a:off x="575960" y="3025606"/>
            <a:ext cx="1186165" cy="793912"/>
          </a:xfrm>
          <a:prstGeom prst="bentArrow">
            <a:avLst>
              <a:gd name="adj1" fmla="val 25000"/>
              <a:gd name="adj2" fmla="val 25000"/>
              <a:gd name="adj3" fmla="val 25000"/>
              <a:gd name="adj4" fmla="val 8267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solidFill>
                <a:schemeClr val="tx1"/>
              </a:solidFill>
            </a:endParaRPr>
          </a:p>
        </p:txBody>
      </p:sp>
      <p:sp>
        <p:nvSpPr>
          <p:cNvPr id="19" name="Right Arrow 18">
            <a:extLst>
              <a:ext uri="{FF2B5EF4-FFF2-40B4-BE49-F238E27FC236}">
                <a16:creationId xmlns:a16="http://schemas.microsoft.com/office/drawing/2014/main" id="{DA13CA6A-E298-AD8D-3439-F39F6929CECC}"/>
              </a:ext>
            </a:extLst>
          </p:cNvPr>
          <p:cNvSpPr/>
          <p:nvPr/>
        </p:nvSpPr>
        <p:spPr>
          <a:xfrm>
            <a:off x="5197033" y="2627453"/>
            <a:ext cx="1097667" cy="590309"/>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a:t>START</a:t>
            </a:r>
          </a:p>
        </p:txBody>
      </p:sp>
      <p:pic>
        <p:nvPicPr>
          <p:cNvPr id="3" name="Picture 2" descr="View 15 University Of Southampton Logo Transparent - inimageincentive">
            <a:extLst>
              <a:ext uri="{FF2B5EF4-FFF2-40B4-BE49-F238E27FC236}">
                <a16:creationId xmlns:a16="http://schemas.microsoft.com/office/drawing/2014/main" id="{FD72B755-4052-796B-8018-9C69792028D0}"/>
              </a:ext>
            </a:extLst>
          </p:cNvPr>
          <p:cNvPicPr>
            <a:picLocks noChangeAspect="1"/>
          </p:cNvPicPr>
          <p:nvPr/>
        </p:nvPicPr>
        <p:blipFill rotWithShape="1">
          <a:blip r:embed="rId3"/>
          <a:srcRect t="25568" b="23295"/>
          <a:stretch/>
        </p:blipFill>
        <p:spPr>
          <a:xfrm>
            <a:off x="10390886" y="5829222"/>
            <a:ext cx="1676400" cy="862126"/>
          </a:xfrm>
          <a:prstGeom prst="rect">
            <a:avLst/>
          </a:prstGeom>
        </p:spPr>
      </p:pic>
    </p:spTree>
    <p:extLst>
      <p:ext uri="{BB962C8B-B14F-4D97-AF65-F5344CB8AC3E}">
        <p14:creationId xmlns:p14="http://schemas.microsoft.com/office/powerpoint/2010/main" val="411683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1" grpId="0" animBg="1"/>
      <p:bldP spid="12" grpId="0" animBg="1"/>
      <p:bldP spid="14" grpId="0" animBg="1"/>
      <p:bldP spid="15" grpId="0" animBg="1"/>
      <p:bldP spid="16" grpId="0"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80F7-885D-5D0D-971B-1C8A42B3891D}"/>
              </a:ext>
            </a:extLst>
          </p:cNvPr>
          <p:cNvSpPr>
            <a:spLocks noGrp="1"/>
          </p:cNvSpPr>
          <p:nvPr>
            <p:ph type="title"/>
          </p:nvPr>
        </p:nvSpPr>
        <p:spPr>
          <a:xfrm>
            <a:off x="7249644" y="0"/>
            <a:ext cx="4441269" cy="1345269"/>
          </a:xfrm>
        </p:spPr>
        <p:txBody>
          <a:bodyPr>
            <a:normAutofit/>
          </a:bodyPr>
          <a:lstStyle/>
          <a:p>
            <a:r>
              <a:rPr lang="en-GB"/>
              <a:t>What it looks like: </a:t>
            </a:r>
            <a:br>
              <a:rPr lang="en-GB"/>
            </a:br>
            <a:r>
              <a:rPr lang="en-GB"/>
              <a:t>feedback</a:t>
            </a:r>
          </a:p>
        </p:txBody>
      </p:sp>
      <p:pic>
        <p:nvPicPr>
          <p:cNvPr id="8" name="Picture 7">
            <a:extLst>
              <a:ext uri="{FF2B5EF4-FFF2-40B4-BE49-F238E27FC236}">
                <a16:creationId xmlns:a16="http://schemas.microsoft.com/office/drawing/2014/main" id="{CB8028E0-6FC8-03E0-D925-7C757CFC7171}"/>
              </a:ext>
            </a:extLst>
          </p:cNvPr>
          <p:cNvPicPr>
            <a:picLocks noChangeAspect="1"/>
          </p:cNvPicPr>
          <p:nvPr/>
        </p:nvPicPr>
        <p:blipFill rotWithShape="1">
          <a:blip r:embed="rId3"/>
          <a:srcRect l="16638" t="34352" r="43230" b="17966"/>
          <a:stretch/>
        </p:blipFill>
        <p:spPr>
          <a:xfrm>
            <a:off x="499763" y="1370468"/>
            <a:ext cx="7841191" cy="5240395"/>
          </a:xfrm>
          <a:prstGeom prst="rect">
            <a:avLst/>
          </a:prstGeom>
        </p:spPr>
      </p:pic>
      <p:pic>
        <p:nvPicPr>
          <p:cNvPr id="3" name="Picture 2">
            <a:extLst>
              <a:ext uri="{FF2B5EF4-FFF2-40B4-BE49-F238E27FC236}">
                <a16:creationId xmlns:a16="http://schemas.microsoft.com/office/drawing/2014/main" id="{7C79AFA9-4D06-AD23-5CF1-4F67FFD027F8}"/>
              </a:ext>
            </a:extLst>
          </p:cNvPr>
          <p:cNvPicPr>
            <a:picLocks noChangeAspect="1"/>
          </p:cNvPicPr>
          <p:nvPr/>
        </p:nvPicPr>
        <p:blipFill rotWithShape="1">
          <a:blip r:embed="rId3"/>
          <a:srcRect l="16639" t="15920" r="53424" b="72465"/>
          <a:stretch/>
        </p:blipFill>
        <p:spPr>
          <a:xfrm>
            <a:off x="947206" y="179837"/>
            <a:ext cx="5170052" cy="1128226"/>
          </a:xfrm>
          <a:prstGeom prst="rect">
            <a:avLst/>
          </a:prstGeom>
        </p:spPr>
      </p:pic>
      <p:sp>
        <p:nvSpPr>
          <p:cNvPr id="4" name="Rectangle: Rounded Corners 3">
            <a:extLst>
              <a:ext uri="{FF2B5EF4-FFF2-40B4-BE49-F238E27FC236}">
                <a16:creationId xmlns:a16="http://schemas.microsoft.com/office/drawing/2014/main" id="{FBFA43FA-EDE3-EFEA-5780-3DEBB7EA813E}"/>
              </a:ext>
            </a:extLst>
          </p:cNvPr>
          <p:cNvSpPr/>
          <p:nvPr/>
        </p:nvSpPr>
        <p:spPr>
          <a:xfrm>
            <a:off x="1877766" y="179837"/>
            <a:ext cx="1274618" cy="2401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Student</a:t>
            </a:r>
          </a:p>
        </p:txBody>
      </p:sp>
      <p:sp>
        <p:nvSpPr>
          <p:cNvPr id="5" name="TextBox 4">
            <a:extLst>
              <a:ext uri="{FF2B5EF4-FFF2-40B4-BE49-F238E27FC236}">
                <a16:creationId xmlns:a16="http://schemas.microsoft.com/office/drawing/2014/main" id="{72D77FC8-A4FD-443F-7F7F-D25A34F10F0A}"/>
              </a:ext>
            </a:extLst>
          </p:cNvPr>
          <p:cNvSpPr txBox="1"/>
          <p:nvPr/>
        </p:nvSpPr>
        <p:spPr>
          <a:xfrm>
            <a:off x="3942562" y="154638"/>
            <a:ext cx="274088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a:t>1. Student uploads their group’s task to VLE</a:t>
            </a:r>
          </a:p>
        </p:txBody>
      </p:sp>
      <p:sp>
        <p:nvSpPr>
          <p:cNvPr id="6" name="TextBox 5">
            <a:extLst>
              <a:ext uri="{FF2B5EF4-FFF2-40B4-BE49-F238E27FC236}">
                <a16:creationId xmlns:a16="http://schemas.microsoft.com/office/drawing/2014/main" id="{239B9B1E-EBDE-2981-F74E-593F8548C96E}"/>
              </a:ext>
            </a:extLst>
          </p:cNvPr>
          <p:cNvSpPr txBox="1"/>
          <p:nvPr/>
        </p:nvSpPr>
        <p:spPr>
          <a:xfrm>
            <a:off x="4451065" y="1547528"/>
            <a:ext cx="2934811" cy="923330"/>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rtlCol="0" anchor="t">
            <a:spAutoFit/>
          </a:bodyPr>
          <a:lstStyle/>
          <a:p>
            <a:r>
              <a:rPr lang="en-GB"/>
              <a:t>2. Non peer-reviewed groups receive written tutor feedback:</a:t>
            </a:r>
          </a:p>
        </p:txBody>
      </p:sp>
      <p:cxnSp>
        <p:nvCxnSpPr>
          <p:cNvPr id="10" name="Straight Arrow Connector 9">
            <a:extLst>
              <a:ext uri="{FF2B5EF4-FFF2-40B4-BE49-F238E27FC236}">
                <a16:creationId xmlns:a16="http://schemas.microsoft.com/office/drawing/2014/main" id="{F89017FC-15C1-D3DF-B36F-FEB890BCBAE4}"/>
              </a:ext>
            </a:extLst>
          </p:cNvPr>
          <p:cNvCxnSpPr>
            <a:cxnSpLocks/>
          </p:cNvCxnSpPr>
          <p:nvPr/>
        </p:nvCxnSpPr>
        <p:spPr>
          <a:xfrm>
            <a:off x="1257300" y="4191000"/>
            <a:ext cx="620466" cy="3022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E4631B7-BCC9-4585-3CE3-EA832FEFB430}"/>
              </a:ext>
            </a:extLst>
          </p:cNvPr>
          <p:cNvSpPr txBox="1"/>
          <p:nvPr/>
        </p:nvSpPr>
        <p:spPr>
          <a:xfrm>
            <a:off x="138958" y="3715486"/>
            <a:ext cx="1303476" cy="177204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a:t>Targeted feedback links explicitly to success criteria</a:t>
            </a:r>
          </a:p>
        </p:txBody>
      </p:sp>
      <p:sp>
        <p:nvSpPr>
          <p:cNvPr id="15" name="Rectangle: Rounded Corners 14">
            <a:extLst>
              <a:ext uri="{FF2B5EF4-FFF2-40B4-BE49-F238E27FC236}">
                <a16:creationId xmlns:a16="http://schemas.microsoft.com/office/drawing/2014/main" id="{312E4BCE-2964-11D0-A391-5EF83715DE71}"/>
              </a:ext>
            </a:extLst>
          </p:cNvPr>
          <p:cNvSpPr/>
          <p:nvPr/>
        </p:nvSpPr>
        <p:spPr>
          <a:xfrm>
            <a:off x="8307929" y="3285099"/>
            <a:ext cx="3702657" cy="330868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a:t>“Mediated” autonomy?</a:t>
            </a:r>
          </a:p>
          <a:p>
            <a:pPr marL="285750" indent="-285750" algn="ctr">
              <a:buFont typeface="Arial" panose="020B0604020202020204" pitchFamily="34" charset="0"/>
              <a:buChar char="•"/>
            </a:pPr>
            <a:r>
              <a:rPr lang="en-GB"/>
              <a:t>Meeting students halfway in terms of expectations around feedback</a:t>
            </a:r>
          </a:p>
          <a:p>
            <a:pPr marL="285750" indent="-285750" algn="ctr">
              <a:buFont typeface="Arial" panose="020B0604020202020204" pitchFamily="34" charset="0"/>
              <a:buChar char="•"/>
            </a:pPr>
            <a:r>
              <a:rPr lang="en-GB"/>
              <a:t>Partial response to student perception of peer feedback as “less than”</a:t>
            </a:r>
            <a:r>
              <a:rPr lang="en-GB" sz="1600"/>
              <a:t> </a:t>
            </a:r>
          </a:p>
          <a:p>
            <a:pPr algn="ctr"/>
            <a:r>
              <a:rPr lang="en-GB" sz="1100"/>
              <a:t>(e.g. </a:t>
            </a:r>
            <a:r>
              <a:rPr lang="en-GB" sz="1100" err="1"/>
              <a:t>Vuogan</a:t>
            </a:r>
            <a:r>
              <a:rPr lang="en-GB" sz="1100"/>
              <a:t> &amp; Li 2023)</a:t>
            </a:r>
          </a:p>
          <a:p>
            <a:pPr marL="285750" indent="-285750" algn="ctr">
              <a:buFont typeface="Arial" panose="020B0604020202020204" pitchFamily="34" charset="0"/>
              <a:buChar char="•"/>
            </a:pPr>
            <a:r>
              <a:rPr lang="en-GB"/>
              <a:t>Students are not “left on their own” as sole providers of feedback</a:t>
            </a:r>
          </a:p>
        </p:txBody>
      </p:sp>
      <p:sp>
        <p:nvSpPr>
          <p:cNvPr id="14" name="Arrow: Right 13">
            <a:extLst>
              <a:ext uri="{FF2B5EF4-FFF2-40B4-BE49-F238E27FC236}">
                <a16:creationId xmlns:a16="http://schemas.microsoft.com/office/drawing/2014/main" id="{09F42FFF-137F-FA2D-CCD6-7F0BD0AE6A83}"/>
              </a:ext>
            </a:extLst>
          </p:cNvPr>
          <p:cNvSpPr/>
          <p:nvPr/>
        </p:nvSpPr>
        <p:spPr>
          <a:xfrm rot="2552285">
            <a:off x="6839525" y="2113497"/>
            <a:ext cx="2267409" cy="1094874"/>
          </a:xfrm>
          <a:prstGeom prst="rightArrow">
            <a:avLst>
              <a:gd name="adj1" fmla="val 29302"/>
              <a:gd name="adj2" fmla="val 46754"/>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74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par>
                                <p:cTn id="27" presetID="9"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animBg="1"/>
      <p:bldP spid="15"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1AC4-3724-3062-5ED4-125F297A3950}"/>
              </a:ext>
            </a:extLst>
          </p:cNvPr>
          <p:cNvSpPr>
            <a:spLocks noGrp="1"/>
          </p:cNvSpPr>
          <p:nvPr>
            <p:ph type="title"/>
          </p:nvPr>
        </p:nvSpPr>
        <p:spPr>
          <a:xfrm>
            <a:off x="202848" y="208571"/>
            <a:ext cx="6471488" cy="731552"/>
          </a:xfrm>
          <a:solidFill>
            <a:schemeClr val="bg1"/>
          </a:solidFill>
        </p:spPr>
        <p:txBody>
          <a:bodyPr vert="horz" lIns="109728" tIns="109728" rIns="109728" bIns="91440" rtlCol="0" anchor="b">
            <a:normAutofit/>
          </a:bodyPr>
          <a:lstStyle/>
          <a:p>
            <a:pPr algn="ctr">
              <a:lnSpc>
                <a:spcPct val="110000"/>
              </a:lnSpc>
            </a:pPr>
            <a:r>
              <a:rPr lang="en-US" sz="2800" b="0" spc="0">
                <a:ln w="0"/>
                <a:effectLst>
                  <a:outerShdw blurRad="38100" dist="25400" dir="5400000" algn="ctr" rotWithShape="0">
                    <a:srgbClr val="6E747A">
                      <a:alpha val="43000"/>
                    </a:srgbClr>
                  </a:outerShdw>
                </a:effectLst>
              </a:rPr>
              <a:t>What it looks like: “Success Criteria”</a:t>
            </a:r>
          </a:p>
        </p:txBody>
      </p:sp>
      <p:graphicFrame>
        <p:nvGraphicFramePr>
          <p:cNvPr id="4" name="Table 3">
            <a:extLst>
              <a:ext uri="{FF2B5EF4-FFF2-40B4-BE49-F238E27FC236}">
                <a16:creationId xmlns:a16="http://schemas.microsoft.com/office/drawing/2014/main" id="{5638F2A3-B684-678E-8F81-3FF4541BA51D}"/>
              </a:ext>
            </a:extLst>
          </p:cNvPr>
          <p:cNvGraphicFramePr>
            <a:graphicFrameLocks noGrp="1"/>
          </p:cNvGraphicFramePr>
          <p:nvPr>
            <p:extLst>
              <p:ext uri="{D42A27DB-BD31-4B8C-83A1-F6EECF244321}">
                <p14:modId xmlns:p14="http://schemas.microsoft.com/office/powerpoint/2010/main" val="1679603848"/>
              </p:ext>
            </p:extLst>
          </p:nvPr>
        </p:nvGraphicFramePr>
        <p:xfrm>
          <a:off x="156135" y="1647905"/>
          <a:ext cx="8861975" cy="4666212"/>
        </p:xfrm>
        <a:graphic>
          <a:graphicData uri="http://schemas.openxmlformats.org/drawingml/2006/table">
            <a:tbl>
              <a:tblPr firstRow="1" bandRow="1">
                <a:solidFill>
                  <a:schemeClr val="accent3">
                    <a:lumMod val="40000"/>
                    <a:lumOff val="60000"/>
                  </a:schemeClr>
                </a:solidFill>
              </a:tblPr>
              <a:tblGrid>
                <a:gridCol w="897851">
                  <a:extLst>
                    <a:ext uri="{9D8B030D-6E8A-4147-A177-3AD203B41FA5}">
                      <a16:colId xmlns:a16="http://schemas.microsoft.com/office/drawing/2014/main" val="1324312452"/>
                    </a:ext>
                  </a:extLst>
                </a:gridCol>
                <a:gridCol w="7964124">
                  <a:extLst>
                    <a:ext uri="{9D8B030D-6E8A-4147-A177-3AD203B41FA5}">
                      <a16:colId xmlns:a16="http://schemas.microsoft.com/office/drawing/2014/main" val="4242889689"/>
                    </a:ext>
                  </a:extLst>
                </a:gridCol>
              </a:tblGrid>
              <a:tr h="2433084">
                <a:tc>
                  <a:txBody>
                    <a:bodyPr/>
                    <a:lstStyle/>
                    <a:p>
                      <a:pPr algn="l" fontAlgn="t">
                        <a:spcBef>
                          <a:spcPts val="0"/>
                        </a:spcBef>
                        <a:spcAft>
                          <a:spcPts val="0"/>
                        </a:spcAft>
                      </a:pPr>
                      <a:endParaRPr lang="en-GB" sz="1400" b="0" i="0" u="none" strike="noStrike">
                        <a:effectLst/>
                        <a:latin typeface="Arial" panose="020B0604020202020204" pitchFamily="34" charset="0"/>
                      </a:endParaRPr>
                    </a:p>
                    <a:p>
                      <a:pPr algn="l" rtl="0" fontAlgn="base">
                        <a:spcBef>
                          <a:spcPts val="0"/>
                        </a:spcBef>
                        <a:spcAft>
                          <a:spcPts val="0"/>
                        </a:spcAft>
                      </a:pPr>
                      <a:r>
                        <a:rPr lang="en-GB" sz="1400" b="0" i="0" u="none" strike="noStrike">
                          <a:effectLst/>
                          <a:latin typeface="Calibri" panose="020F0502020204030204" pitchFamily="34" charset="0"/>
                        </a:rPr>
                        <a:t>A </a:t>
                      </a:r>
                      <a:r>
                        <a:rPr lang="en-GB" sz="1400" b="1" i="0" u="none" strike="noStrike">
                          <a:effectLst/>
                          <a:latin typeface="Calibri" panose="020F0502020204030204" pitchFamily="34" charset="0"/>
                        </a:rPr>
                        <a:t>good </a:t>
                      </a:r>
                      <a:r>
                        <a:rPr lang="en-GB" sz="1400" b="0" i="0" u="none" strike="noStrike">
                          <a:effectLst/>
                          <a:latin typeface="Calibri" panose="020F0502020204030204" pitchFamily="34" charset="0"/>
                        </a:rPr>
                        <a:t>response [60-69]  ... </a:t>
                      </a:r>
                      <a:endParaRPr lang="en-GB" sz="1800" b="0" i="0" u="none" strike="noStrike">
                        <a:effectLst/>
                        <a:latin typeface="Arial" panose="020B0604020202020204" pitchFamily="34" charset="0"/>
                      </a:endParaRPr>
                    </a:p>
                  </a:txBody>
                  <a:tcPr marL="40999" marR="40999" marT="20499" marB="20499">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spcBef>
                          <a:spcPts val="0"/>
                        </a:spcBef>
                        <a:spcAft>
                          <a:spcPts val="0"/>
                        </a:spcAft>
                      </a:pPr>
                      <a:r>
                        <a:rPr lang="en-GB" sz="1400" b="0" i="0" u="none" strike="noStrike">
                          <a:solidFill>
                            <a:srgbClr val="FF0000"/>
                          </a:solidFill>
                          <a:effectLst/>
                          <a:latin typeface="Calibri" panose="020F0502020204030204" pitchFamily="34" charset="0"/>
                        </a:rPr>
                        <a:t>Devises a lesson plan/stage that </a:t>
                      </a:r>
                      <a:r>
                        <a:rPr lang="en-GB" sz="1400" b="1" i="0" u="none" strike="noStrike">
                          <a:solidFill>
                            <a:srgbClr val="FF0000"/>
                          </a:solidFill>
                          <a:effectLst/>
                          <a:latin typeface="Calibri" panose="020F0502020204030204" pitchFamily="34" charset="0"/>
                        </a:rPr>
                        <a:t>mostly aligns </a:t>
                      </a:r>
                      <a:r>
                        <a:rPr lang="en-GB" sz="1400" b="0" i="0" u="none" strike="noStrike">
                          <a:solidFill>
                            <a:srgbClr val="FF0000"/>
                          </a:solidFill>
                          <a:effectLst/>
                          <a:latin typeface="Calibri" panose="020F0502020204030204" pitchFamily="34" charset="0"/>
                        </a:rPr>
                        <a:t>with the chosen learning outcome, although there may be some minor misalignment </a:t>
                      </a:r>
                      <a:endParaRPr lang="en-GB" sz="1800" b="0" i="0" u="none" strike="noStrike">
                        <a:solidFill>
                          <a:srgbClr val="FF0000"/>
                        </a:solidFill>
                        <a:effectLst/>
                        <a:latin typeface="Arial" panose="020B0604020202020204" pitchFamily="34" charset="0"/>
                      </a:endParaRPr>
                    </a:p>
                    <a:p>
                      <a:pPr algn="l" rtl="0" fontAlgn="base">
                        <a:spcBef>
                          <a:spcPts val="0"/>
                        </a:spcBef>
                        <a:spcAft>
                          <a:spcPts val="0"/>
                        </a:spcAft>
                      </a:pPr>
                      <a:r>
                        <a:rPr lang="en-GB" sz="1400" b="0" i="0" u="none" strike="noStrike">
                          <a:solidFill>
                            <a:schemeClr val="accent3"/>
                          </a:solidFill>
                          <a:effectLst/>
                          <a:latin typeface="Calibri" panose="020F0502020204030204" pitchFamily="34" charset="0"/>
                        </a:rPr>
                        <a:t>Includes activities that are</a:t>
                      </a:r>
                      <a:r>
                        <a:rPr lang="en-GB" sz="1400" b="1" i="0" u="none" strike="noStrike">
                          <a:solidFill>
                            <a:schemeClr val="accent3"/>
                          </a:solidFill>
                          <a:effectLst/>
                          <a:latin typeface="Calibri" panose="020F0502020204030204" pitchFamily="34" charset="0"/>
                        </a:rPr>
                        <a:t> mostly appropriate</a:t>
                      </a:r>
                      <a:r>
                        <a:rPr lang="en-GB" sz="1400" b="0" i="0" u="none" strike="noStrike">
                          <a:solidFill>
                            <a:schemeClr val="accent3"/>
                          </a:solidFill>
                          <a:effectLst/>
                          <a:latin typeface="Calibri" panose="020F0502020204030204" pitchFamily="34" charset="0"/>
                        </a:rPr>
                        <a:t> for both the age (adult OR young learner) </a:t>
                      </a:r>
                      <a:r>
                        <a:rPr lang="en-GB" sz="1400" b="1" i="0" u="none" strike="noStrike">
                          <a:solidFill>
                            <a:schemeClr val="accent3"/>
                          </a:solidFill>
                          <a:effectLst/>
                          <a:latin typeface="Calibri" panose="020F0502020204030204" pitchFamily="34" charset="0"/>
                        </a:rPr>
                        <a:t>and </a:t>
                      </a:r>
                      <a:r>
                        <a:rPr lang="en-GB" sz="1400" b="0" i="0" u="none" strike="noStrike">
                          <a:solidFill>
                            <a:schemeClr val="accent3"/>
                          </a:solidFill>
                          <a:effectLst/>
                          <a:latin typeface="Calibri" panose="020F0502020204030204" pitchFamily="34" charset="0"/>
                        </a:rPr>
                        <a:t>level (beginner) of the learners, although one aspect (age/level) may be less strong than the other </a:t>
                      </a:r>
                      <a:endParaRPr lang="en-GB" sz="1800" b="0" i="0" u="none" strike="noStrike">
                        <a:solidFill>
                          <a:schemeClr val="accent3"/>
                        </a:solidFill>
                        <a:effectLst/>
                        <a:latin typeface="Arial" panose="020B0604020202020204" pitchFamily="34" charset="0"/>
                      </a:endParaRPr>
                    </a:p>
                    <a:p>
                      <a:pPr algn="l" rtl="0" fontAlgn="base">
                        <a:spcBef>
                          <a:spcPts val="0"/>
                        </a:spcBef>
                        <a:spcAft>
                          <a:spcPts val="0"/>
                        </a:spcAft>
                      </a:pPr>
                      <a:r>
                        <a:rPr lang="en-GB" sz="1400" b="0" i="0" u="none" strike="noStrike">
                          <a:solidFill>
                            <a:schemeClr val="accent6"/>
                          </a:solidFill>
                          <a:effectLst/>
                          <a:latin typeface="Calibri" panose="020F0502020204030204" pitchFamily="34" charset="0"/>
                        </a:rPr>
                        <a:t>Shows a </a:t>
                      </a:r>
                      <a:r>
                        <a:rPr lang="en-GB" sz="1400" b="1" i="0" u="none" strike="noStrike">
                          <a:solidFill>
                            <a:schemeClr val="accent6"/>
                          </a:solidFill>
                          <a:effectLst/>
                          <a:latin typeface="Calibri" panose="020F0502020204030204" pitchFamily="34" charset="0"/>
                        </a:rPr>
                        <a:t>solid </a:t>
                      </a:r>
                      <a:r>
                        <a:rPr lang="en-GB" sz="1400" b="0" i="0" u="none" strike="noStrike">
                          <a:solidFill>
                            <a:schemeClr val="accent6"/>
                          </a:solidFill>
                          <a:effectLst/>
                          <a:latin typeface="Calibri" panose="020F0502020204030204" pitchFamily="34" charset="0"/>
                        </a:rPr>
                        <a:t>knowledge of the literature on teaching vocabulary and uses this </a:t>
                      </a:r>
                      <a:r>
                        <a:rPr lang="en-GB" sz="1400" b="1" i="0" u="none" strike="noStrike">
                          <a:solidFill>
                            <a:schemeClr val="accent6"/>
                          </a:solidFill>
                          <a:effectLst/>
                          <a:latin typeface="Calibri" panose="020F0502020204030204" pitchFamily="34" charset="0"/>
                        </a:rPr>
                        <a:t>mostly effectively </a:t>
                      </a:r>
                      <a:r>
                        <a:rPr lang="en-GB" sz="1400" b="0" i="0" u="none" strike="noStrike">
                          <a:solidFill>
                            <a:schemeClr val="accent6"/>
                          </a:solidFill>
                          <a:effectLst/>
                          <a:latin typeface="Calibri" panose="020F0502020204030204" pitchFamily="34" charset="0"/>
                        </a:rPr>
                        <a:t>to justify the pedagogical choices made </a:t>
                      </a:r>
                      <a:endParaRPr lang="en-GB" sz="1800" b="0" i="0" u="none" strike="noStrike">
                        <a:solidFill>
                          <a:schemeClr val="accent6"/>
                        </a:solidFill>
                        <a:effectLst/>
                        <a:latin typeface="Arial" panose="020B0604020202020204" pitchFamily="34" charset="0"/>
                      </a:endParaRPr>
                    </a:p>
                    <a:p>
                      <a:pPr algn="l" rtl="0" fontAlgn="base">
                        <a:spcBef>
                          <a:spcPts val="0"/>
                        </a:spcBef>
                        <a:spcAft>
                          <a:spcPts val="0"/>
                        </a:spcAft>
                      </a:pPr>
                      <a:r>
                        <a:rPr lang="en-GB" sz="1400" b="0" i="0" u="none" strike="noStrike">
                          <a:solidFill>
                            <a:schemeClr val="accent2">
                              <a:lumMod val="50000"/>
                            </a:schemeClr>
                          </a:solidFill>
                          <a:effectLst/>
                          <a:latin typeface="Calibri" panose="020F0502020204030204" pitchFamily="34" charset="0"/>
                        </a:rPr>
                        <a:t>Demonstrates that principles outlined in LING6041 content (e.g. incidental vs. intentional learning), as well as elements of a wider communicative approach (e.g. student-centred learning) have been </a:t>
                      </a:r>
                      <a:r>
                        <a:rPr lang="en-GB" sz="1400" b="1" i="0" u="none" strike="noStrike">
                          <a:solidFill>
                            <a:schemeClr val="accent2">
                              <a:lumMod val="50000"/>
                            </a:schemeClr>
                          </a:solidFill>
                          <a:effectLst/>
                          <a:latin typeface="Calibri" panose="020F0502020204030204" pitchFamily="34" charset="0"/>
                        </a:rPr>
                        <a:t>considered in the majority of </a:t>
                      </a:r>
                      <a:r>
                        <a:rPr lang="en-GB" sz="1400" b="0" i="0" u="none" strike="noStrike">
                          <a:solidFill>
                            <a:schemeClr val="accent2">
                              <a:lumMod val="50000"/>
                            </a:schemeClr>
                          </a:solidFill>
                          <a:effectLst/>
                          <a:latin typeface="Calibri" panose="020F0502020204030204" pitchFamily="34" charset="0"/>
                        </a:rPr>
                        <a:t>the lesson plan/stage, with, at least </a:t>
                      </a:r>
                      <a:r>
                        <a:rPr lang="en-GB" sz="1400" b="1" i="0" u="none" strike="noStrike">
                          <a:solidFill>
                            <a:schemeClr val="accent2">
                              <a:lumMod val="50000"/>
                            </a:schemeClr>
                          </a:solidFill>
                          <a:effectLst/>
                          <a:latin typeface="Calibri" panose="020F0502020204030204" pitchFamily="34" charset="0"/>
                        </a:rPr>
                        <a:t>some nuance</a:t>
                      </a:r>
                      <a:r>
                        <a:rPr lang="en-GB" sz="1400" b="0" i="0" u="none" strike="noStrike">
                          <a:solidFill>
                            <a:schemeClr val="accent2">
                              <a:lumMod val="50000"/>
                            </a:schemeClr>
                          </a:solidFill>
                          <a:effectLst/>
                          <a:latin typeface="Calibri" panose="020F0502020204030204" pitchFamily="34" charset="0"/>
                        </a:rPr>
                        <a:t>. Any less communicative elements should be </a:t>
                      </a:r>
                      <a:r>
                        <a:rPr lang="en-GB" sz="1400" b="1" i="0" u="none" strike="noStrike">
                          <a:solidFill>
                            <a:schemeClr val="accent2">
                              <a:lumMod val="50000"/>
                            </a:schemeClr>
                          </a:solidFill>
                          <a:effectLst/>
                          <a:latin typeface="Calibri" panose="020F0502020204030204" pitchFamily="34" charset="0"/>
                        </a:rPr>
                        <a:t>mostly justified</a:t>
                      </a:r>
                      <a:r>
                        <a:rPr lang="en-GB" sz="1400" b="0" i="0" u="none" strike="noStrike">
                          <a:solidFill>
                            <a:schemeClr val="accent2">
                              <a:lumMod val="50000"/>
                            </a:schemeClr>
                          </a:solidFill>
                          <a:effectLst/>
                          <a:latin typeface="Calibri" panose="020F0502020204030204" pitchFamily="34" charset="0"/>
                        </a:rPr>
                        <a:t> e.g. with respect to learners' needs </a:t>
                      </a:r>
                      <a:endParaRPr lang="en-GB" sz="1800" b="0" i="0" u="none" strike="noStrike">
                        <a:solidFill>
                          <a:schemeClr val="accent2">
                            <a:lumMod val="50000"/>
                          </a:schemeClr>
                        </a:solidFill>
                        <a:effectLst/>
                        <a:latin typeface="Arial" panose="020B0604020202020204" pitchFamily="34" charset="0"/>
                      </a:endParaRPr>
                    </a:p>
                  </a:txBody>
                  <a:tcPr marL="40999" marR="40999" marT="20499" marB="20499">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solidFill>
                      <a:schemeClr val="bg1"/>
                    </a:solidFill>
                  </a:tcPr>
                </a:tc>
                <a:extLst>
                  <a:ext uri="{0D108BD9-81ED-4DB2-BD59-A6C34878D82A}">
                    <a16:rowId xmlns:a16="http://schemas.microsoft.com/office/drawing/2014/main" val="4193414940"/>
                  </a:ext>
                </a:extLst>
              </a:tr>
              <a:tr h="2233128">
                <a:tc>
                  <a:txBody>
                    <a:bodyPr/>
                    <a:lstStyle/>
                    <a:p>
                      <a:pPr algn="l" fontAlgn="t">
                        <a:spcBef>
                          <a:spcPts val="0"/>
                        </a:spcBef>
                        <a:spcAft>
                          <a:spcPts val="0"/>
                        </a:spcAft>
                      </a:pPr>
                      <a:endParaRPr lang="en-GB" sz="1400" b="0" i="0" u="none" strike="noStrike">
                        <a:effectLst/>
                        <a:latin typeface="Arial" panose="020B0604020202020204" pitchFamily="34" charset="0"/>
                      </a:endParaRPr>
                    </a:p>
                    <a:p>
                      <a:pPr algn="l" rtl="0" fontAlgn="base">
                        <a:spcBef>
                          <a:spcPts val="0"/>
                        </a:spcBef>
                        <a:spcAft>
                          <a:spcPts val="0"/>
                        </a:spcAft>
                      </a:pPr>
                      <a:r>
                        <a:rPr lang="en-GB" sz="1400" b="0" i="0" u="none" strike="noStrike">
                          <a:effectLst/>
                          <a:latin typeface="Calibri" panose="020F0502020204030204" pitchFamily="34" charset="0"/>
                        </a:rPr>
                        <a:t>A </a:t>
                      </a:r>
                      <a:r>
                        <a:rPr lang="en-GB" sz="1400" b="1" i="0" u="none" strike="noStrike">
                          <a:effectLst/>
                          <a:latin typeface="Calibri" panose="020F0502020204030204" pitchFamily="34" charset="0"/>
                        </a:rPr>
                        <a:t>fair </a:t>
                      </a:r>
                      <a:r>
                        <a:rPr lang="en-GB" sz="1400" b="0" i="0" u="none" strike="noStrike">
                          <a:effectLst/>
                          <a:latin typeface="Calibri" panose="020F0502020204030204" pitchFamily="34" charset="0"/>
                        </a:rPr>
                        <a:t>response [50-59] ... </a:t>
                      </a:r>
                      <a:endParaRPr lang="en-GB" sz="1800" b="0" i="0" u="none" strike="noStrike">
                        <a:effectLst/>
                        <a:latin typeface="Arial" panose="020B0604020202020204" pitchFamily="34" charset="0"/>
                      </a:endParaRPr>
                    </a:p>
                  </a:txBody>
                  <a:tcPr marL="40999" marR="40999" marT="20499" marB="20499">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noFill/>
                  </a:tcPr>
                </a:tc>
                <a:tc>
                  <a:txBody>
                    <a:bodyPr/>
                    <a:lstStyle/>
                    <a:p>
                      <a:pPr algn="l" rtl="0" fontAlgn="base">
                        <a:spcBef>
                          <a:spcPts val="0"/>
                        </a:spcBef>
                        <a:spcAft>
                          <a:spcPts val="0"/>
                        </a:spcAft>
                      </a:pPr>
                      <a:r>
                        <a:rPr lang="en-GB" sz="1400" b="0" i="0" u="none" strike="noStrike">
                          <a:solidFill>
                            <a:srgbClr val="FF0000"/>
                          </a:solidFill>
                          <a:effectLst/>
                          <a:latin typeface="Calibri" panose="020F0502020204030204" pitchFamily="34" charset="0"/>
                        </a:rPr>
                        <a:t>Devises a lesson plan/stage that </a:t>
                      </a:r>
                      <a:r>
                        <a:rPr lang="en-GB" sz="1400" b="1" i="0" u="none" strike="noStrike">
                          <a:solidFill>
                            <a:srgbClr val="FF0000"/>
                          </a:solidFill>
                          <a:effectLst/>
                          <a:latin typeface="Calibri" panose="020F0502020204030204" pitchFamily="34" charset="0"/>
                        </a:rPr>
                        <a:t>partly aligns </a:t>
                      </a:r>
                      <a:r>
                        <a:rPr lang="en-GB" sz="1400" b="0" i="0" u="none" strike="noStrike">
                          <a:solidFill>
                            <a:srgbClr val="FF0000"/>
                          </a:solidFill>
                          <a:effectLst/>
                          <a:latin typeface="Calibri" panose="020F0502020204030204" pitchFamily="34" charset="0"/>
                        </a:rPr>
                        <a:t>with the chosen learning outcome; some parts may not be well-aligned </a:t>
                      </a:r>
                      <a:endParaRPr lang="en-GB" sz="1800" b="0" i="0" u="none" strike="noStrike">
                        <a:solidFill>
                          <a:srgbClr val="FF0000"/>
                        </a:solidFill>
                        <a:effectLst/>
                        <a:latin typeface="Arial" panose="020B0604020202020204" pitchFamily="34" charset="0"/>
                      </a:endParaRPr>
                    </a:p>
                    <a:p>
                      <a:pPr algn="l" rtl="0" fontAlgn="base">
                        <a:spcBef>
                          <a:spcPts val="0"/>
                        </a:spcBef>
                        <a:spcAft>
                          <a:spcPts val="0"/>
                        </a:spcAft>
                      </a:pPr>
                      <a:r>
                        <a:rPr lang="en-GB" sz="1400" b="0" i="0" u="none" strike="noStrike">
                          <a:solidFill>
                            <a:schemeClr val="accent3"/>
                          </a:solidFill>
                          <a:effectLst/>
                          <a:latin typeface="Calibri" panose="020F0502020204030204" pitchFamily="34" charset="0"/>
                        </a:rPr>
                        <a:t>Includes activities that are</a:t>
                      </a:r>
                      <a:r>
                        <a:rPr lang="en-GB" sz="1400" b="1" i="0" u="none" strike="noStrike">
                          <a:solidFill>
                            <a:schemeClr val="accent3"/>
                          </a:solidFill>
                          <a:effectLst/>
                          <a:latin typeface="Calibri" panose="020F0502020204030204" pitchFamily="34" charset="0"/>
                        </a:rPr>
                        <a:t> partly appropriate</a:t>
                      </a:r>
                      <a:r>
                        <a:rPr lang="en-GB" sz="1400" b="0" i="0" u="none" strike="noStrike">
                          <a:solidFill>
                            <a:schemeClr val="accent3"/>
                          </a:solidFill>
                          <a:effectLst/>
                          <a:latin typeface="Calibri" panose="020F0502020204030204" pitchFamily="34" charset="0"/>
                        </a:rPr>
                        <a:t> for the age (adult OR young learner) </a:t>
                      </a:r>
                      <a:r>
                        <a:rPr lang="en-GB" sz="1400" b="1" i="0" u="none" strike="noStrike">
                          <a:solidFill>
                            <a:schemeClr val="accent3"/>
                          </a:solidFill>
                          <a:effectLst/>
                          <a:latin typeface="Calibri" panose="020F0502020204030204" pitchFamily="34" charset="0"/>
                        </a:rPr>
                        <a:t>and/or </a:t>
                      </a:r>
                      <a:r>
                        <a:rPr lang="en-GB" sz="1400" b="0" i="0" u="none" strike="noStrike">
                          <a:solidFill>
                            <a:schemeClr val="accent3"/>
                          </a:solidFill>
                          <a:effectLst/>
                          <a:latin typeface="Calibri" panose="020F0502020204030204" pitchFamily="34" charset="0"/>
                        </a:rPr>
                        <a:t>level (beginner) of the learners; some aspects of learner characteristics may not have been considered </a:t>
                      </a:r>
                      <a:endParaRPr lang="en-GB" sz="1800" b="0" i="0" u="none" strike="noStrike">
                        <a:solidFill>
                          <a:schemeClr val="accent3"/>
                        </a:solidFill>
                        <a:effectLst/>
                        <a:latin typeface="Arial" panose="020B0604020202020204" pitchFamily="34" charset="0"/>
                      </a:endParaRPr>
                    </a:p>
                    <a:p>
                      <a:pPr algn="l" rtl="0" fontAlgn="base">
                        <a:spcBef>
                          <a:spcPts val="0"/>
                        </a:spcBef>
                        <a:spcAft>
                          <a:spcPts val="0"/>
                        </a:spcAft>
                      </a:pPr>
                      <a:r>
                        <a:rPr lang="en-GB" sz="1400" b="0" i="0" u="none" strike="noStrike">
                          <a:solidFill>
                            <a:schemeClr val="accent6"/>
                          </a:solidFill>
                          <a:effectLst/>
                          <a:latin typeface="Calibri" panose="020F0502020204030204" pitchFamily="34" charset="0"/>
                        </a:rPr>
                        <a:t>Shows </a:t>
                      </a:r>
                      <a:r>
                        <a:rPr lang="en-GB" sz="1400" b="1" i="0" u="none" strike="noStrike">
                          <a:solidFill>
                            <a:schemeClr val="accent6"/>
                          </a:solidFill>
                          <a:effectLst/>
                          <a:latin typeface="Calibri" panose="020F0502020204030204" pitchFamily="34" charset="0"/>
                        </a:rPr>
                        <a:t>some </a:t>
                      </a:r>
                      <a:r>
                        <a:rPr lang="en-GB" sz="1400" b="0" i="0" u="none" strike="noStrike">
                          <a:solidFill>
                            <a:schemeClr val="accent6"/>
                          </a:solidFill>
                          <a:effectLst/>
                          <a:latin typeface="Calibri" panose="020F0502020204030204" pitchFamily="34" charset="0"/>
                        </a:rPr>
                        <a:t>knowledge of the literature on teaching vocabulary and </a:t>
                      </a:r>
                      <a:r>
                        <a:rPr lang="en-GB" sz="1400" b="1" i="0" u="none" strike="noStrike">
                          <a:solidFill>
                            <a:schemeClr val="accent6"/>
                          </a:solidFill>
                          <a:effectLst/>
                          <a:latin typeface="Calibri" panose="020F0502020204030204" pitchFamily="34" charset="0"/>
                        </a:rPr>
                        <a:t>begin to</a:t>
                      </a:r>
                      <a:r>
                        <a:rPr lang="en-GB" sz="1400" b="0" i="0" u="none" strike="noStrike">
                          <a:solidFill>
                            <a:schemeClr val="accent6"/>
                          </a:solidFill>
                          <a:effectLst/>
                          <a:latin typeface="Calibri" panose="020F0502020204030204" pitchFamily="34" charset="0"/>
                        </a:rPr>
                        <a:t> use this to justify the pedagogical choices made </a:t>
                      </a:r>
                      <a:endParaRPr lang="en-GB" sz="1800" b="0" i="0" u="none" strike="noStrike">
                        <a:solidFill>
                          <a:schemeClr val="accent6"/>
                        </a:solidFill>
                        <a:effectLst/>
                        <a:latin typeface="Arial" panose="020B0604020202020204" pitchFamily="34" charset="0"/>
                      </a:endParaRPr>
                    </a:p>
                    <a:p>
                      <a:pPr algn="l" rtl="0" fontAlgn="base">
                        <a:spcBef>
                          <a:spcPts val="0"/>
                        </a:spcBef>
                        <a:spcAft>
                          <a:spcPts val="0"/>
                        </a:spcAft>
                      </a:pPr>
                      <a:r>
                        <a:rPr lang="en-GB" sz="1400" b="0" i="0" u="none" strike="noStrike">
                          <a:solidFill>
                            <a:schemeClr val="accent2">
                              <a:lumMod val="50000"/>
                            </a:schemeClr>
                          </a:solidFill>
                          <a:effectLst/>
                          <a:latin typeface="Calibri" panose="020F0502020204030204" pitchFamily="34" charset="0"/>
                        </a:rPr>
                        <a:t>Begins to demonstrate that principles outlined in LING6041 content (e.g. incidental vs. intentional learning), as well as elements of a wider communicative approach (e.g. student-centred learning) have been </a:t>
                      </a:r>
                      <a:r>
                        <a:rPr lang="en-GB" sz="1400" b="1" i="0" u="none" strike="noStrike">
                          <a:solidFill>
                            <a:schemeClr val="accent2">
                              <a:lumMod val="50000"/>
                            </a:schemeClr>
                          </a:solidFill>
                          <a:effectLst/>
                          <a:latin typeface="Calibri" panose="020F0502020204030204" pitchFamily="34" charset="0"/>
                        </a:rPr>
                        <a:t>considered in some parts of </a:t>
                      </a:r>
                      <a:r>
                        <a:rPr lang="en-GB" sz="1400" b="0" i="0" u="none" strike="noStrike">
                          <a:solidFill>
                            <a:schemeClr val="accent2">
                              <a:lumMod val="50000"/>
                            </a:schemeClr>
                          </a:solidFill>
                          <a:effectLst/>
                          <a:latin typeface="Calibri" panose="020F0502020204030204" pitchFamily="34" charset="0"/>
                        </a:rPr>
                        <a:t>the lesson plan/stage. Less communicative elements should be, at least partly, </a:t>
                      </a:r>
                      <a:r>
                        <a:rPr lang="en-GB" sz="1400" b="1" i="0" u="none" strike="noStrike">
                          <a:solidFill>
                            <a:schemeClr val="accent2">
                              <a:lumMod val="50000"/>
                            </a:schemeClr>
                          </a:solidFill>
                          <a:effectLst/>
                          <a:latin typeface="Calibri" panose="020F0502020204030204" pitchFamily="34" charset="0"/>
                        </a:rPr>
                        <a:t>justified</a:t>
                      </a:r>
                      <a:endParaRPr lang="en-GB" sz="1800" b="0" i="0" u="none" strike="noStrike">
                        <a:solidFill>
                          <a:schemeClr val="accent2">
                            <a:lumMod val="50000"/>
                          </a:schemeClr>
                        </a:solidFill>
                        <a:effectLst/>
                        <a:latin typeface="Arial" panose="020B0604020202020204" pitchFamily="34" charset="0"/>
                      </a:endParaRPr>
                    </a:p>
                  </a:txBody>
                  <a:tcPr marL="40999" marR="40999" marT="20499" marB="20499">
                    <a:lnL w="9525" cap="flat" cmpd="sng" algn="ctr">
                      <a:solidFill>
                        <a:srgbClr val="909090"/>
                      </a:solidFill>
                      <a:prstDash val="solid"/>
                      <a:round/>
                      <a:headEnd type="none" w="med" len="med"/>
                      <a:tailEnd type="none" w="med" len="med"/>
                    </a:lnL>
                    <a:lnR w="9525" cap="flat" cmpd="sng" algn="ctr">
                      <a:solidFill>
                        <a:srgbClr val="909090"/>
                      </a:solidFill>
                      <a:prstDash val="solid"/>
                      <a:round/>
                      <a:headEnd type="none" w="med" len="med"/>
                      <a:tailEnd type="none" w="med" len="med"/>
                    </a:lnR>
                    <a:lnT w="9525" cap="flat" cmpd="sng" algn="ctr">
                      <a:solidFill>
                        <a:srgbClr val="909090"/>
                      </a:solidFill>
                      <a:prstDash val="solid"/>
                      <a:round/>
                      <a:headEnd type="none" w="med" len="med"/>
                      <a:tailEnd type="none" w="med" len="med"/>
                    </a:lnT>
                    <a:lnB w="9525" cap="flat" cmpd="sng" algn="ctr">
                      <a:solidFill>
                        <a:srgbClr val="909090"/>
                      </a:solidFill>
                      <a:prstDash val="solid"/>
                      <a:round/>
                      <a:headEnd type="none" w="med" len="med"/>
                      <a:tailEnd type="none" w="med" len="med"/>
                    </a:lnB>
                    <a:solidFill>
                      <a:schemeClr val="bg1"/>
                    </a:solidFill>
                  </a:tcPr>
                </a:tc>
                <a:extLst>
                  <a:ext uri="{0D108BD9-81ED-4DB2-BD59-A6C34878D82A}">
                    <a16:rowId xmlns:a16="http://schemas.microsoft.com/office/drawing/2014/main" val="1488771450"/>
                  </a:ext>
                </a:extLst>
              </a:tr>
            </a:tbl>
          </a:graphicData>
        </a:graphic>
      </p:graphicFrame>
      <p:sp>
        <p:nvSpPr>
          <p:cNvPr id="5" name="TextBox 4">
            <a:extLst>
              <a:ext uri="{FF2B5EF4-FFF2-40B4-BE49-F238E27FC236}">
                <a16:creationId xmlns:a16="http://schemas.microsoft.com/office/drawing/2014/main" id="{2C9F533D-F5D0-0C17-A8D9-D67E73BCF044}"/>
              </a:ext>
            </a:extLst>
          </p:cNvPr>
          <p:cNvSpPr txBox="1"/>
          <p:nvPr/>
        </p:nvSpPr>
        <p:spPr>
          <a:xfrm>
            <a:off x="9216656" y="1538832"/>
            <a:ext cx="2689458" cy="5262979"/>
          </a:xfrm>
          <a:prstGeom prst="rect">
            <a:avLst/>
          </a:prstGeom>
          <a:solidFill>
            <a:schemeClr val="bg1"/>
          </a:solidFill>
          <a:ln>
            <a:solidFill>
              <a:schemeClr val="accent1"/>
            </a:solidFill>
          </a:ln>
        </p:spPr>
        <p:txBody>
          <a:bodyPr wrap="square" rtlCol="0">
            <a:spAutoFit/>
          </a:bodyPr>
          <a:lstStyle/>
          <a:p>
            <a:r>
              <a:rPr lang="fr-FR" sz="1600" b="1" noProof="1"/>
              <a:t>Assessed in the summative assignment: </a:t>
            </a:r>
          </a:p>
          <a:p>
            <a:endParaRPr lang="fr-FR" sz="1600" noProof="1"/>
          </a:p>
          <a:p>
            <a:pPr marL="285750" indent="-285750">
              <a:buFont typeface="Arial" panose="020B0604020202020204" pitchFamily="34" charset="0"/>
              <a:buChar char="•"/>
            </a:pPr>
            <a:r>
              <a:rPr lang="fr-FR" sz="1600" b="1" noProof="1">
                <a:solidFill>
                  <a:srgbClr val="FF0000"/>
                </a:solidFill>
              </a:rPr>
              <a:t>Alignment of planned activities with learning outcome</a:t>
            </a:r>
          </a:p>
          <a:p>
            <a:pPr marL="285750" indent="-285750">
              <a:buFont typeface="Arial" panose="020B0604020202020204" pitchFamily="34" charset="0"/>
              <a:buChar char="•"/>
            </a:pPr>
            <a:endParaRPr lang="fr-FR" sz="1600" b="1" noProof="1"/>
          </a:p>
          <a:p>
            <a:pPr marL="285750" indent="-285750">
              <a:buFont typeface="Arial" panose="020B0604020202020204" pitchFamily="34" charset="0"/>
              <a:buChar char="•"/>
            </a:pPr>
            <a:r>
              <a:rPr lang="fr-FR" sz="1600" b="1" noProof="1">
                <a:solidFill>
                  <a:schemeClr val="accent3"/>
                </a:solidFill>
              </a:rPr>
              <a:t>Consideration of learner characteristics e.g. age, proficiency</a:t>
            </a:r>
          </a:p>
          <a:p>
            <a:pPr marL="285750" indent="-285750">
              <a:buFont typeface="Arial" panose="020B0604020202020204" pitchFamily="34" charset="0"/>
              <a:buChar char="•"/>
            </a:pPr>
            <a:endParaRPr lang="fr-FR" sz="1600" b="1" noProof="1"/>
          </a:p>
          <a:p>
            <a:pPr marL="285750" indent="-285750">
              <a:buFont typeface="Arial" panose="020B0604020202020204" pitchFamily="34" charset="0"/>
              <a:buChar char="•"/>
            </a:pPr>
            <a:r>
              <a:rPr lang="fr-FR" sz="1600" b="1" noProof="1">
                <a:solidFill>
                  <a:schemeClr val="accent6"/>
                </a:solidFill>
              </a:rPr>
              <a:t>Subject understanding; use of literature to justify pedagogical choices made</a:t>
            </a:r>
          </a:p>
          <a:p>
            <a:pPr marL="285750" indent="-285750">
              <a:buFont typeface="Arial" panose="020B0604020202020204" pitchFamily="34" charset="0"/>
              <a:buChar char="•"/>
            </a:pPr>
            <a:endParaRPr lang="fr-FR" sz="1600" b="1" noProof="1"/>
          </a:p>
          <a:p>
            <a:pPr marL="285750" indent="-285750">
              <a:buFont typeface="Arial" panose="020B0604020202020204" pitchFamily="34" charset="0"/>
              <a:buChar char="•"/>
            </a:pPr>
            <a:r>
              <a:rPr lang="fr-FR" sz="1600" b="1" noProof="1">
                <a:solidFill>
                  <a:schemeClr val="accent2">
                    <a:lumMod val="50000"/>
                  </a:schemeClr>
                </a:solidFill>
              </a:rPr>
              <a:t>Understanding of broader pedagogical principles reinforced throughout module</a:t>
            </a:r>
          </a:p>
        </p:txBody>
      </p:sp>
      <p:sp>
        <p:nvSpPr>
          <p:cNvPr id="6" name="TextBox 5">
            <a:extLst>
              <a:ext uri="{FF2B5EF4-FFF2-40B4-BE49-F238E27FC236}">
                <a16:creationId xmlns:a16="http://schemas.microsoft.com/office/drawing/2014/main" id="{54D07684-BCA4-F691-08BC-6191C98461BE}"/>
              </a:ext>
            </a:extLst>
          </p:cNvPr>
          <p:cNvSpPr txBox="1"/>
          <p:nvPr/>
        </p:nvSpPr>
        <p:spPr>
          <a:xfrm>
            <a:off x="156136" y="2569547"/>
            <a:ext cx="1097280" cy="307777"/>
          </a:xfrm>
          <a:prstGeom prst="rect">
            <a:avLst/>
          </a:prstGeom>
          <a:noFill/>
        </p:spPr>
        <p:txBody>
          <a:bodyPr wrap="square" rtlCol="0">
            <a:spAutoFit/>
          </a:bodyPr>
          <a:lstStyle/>
          <a:p>
            <a:r>
              <a:rPr lang="en-GB" sz="1400">
                <a:highlight>
                  <a:srgbClr val="FFFF00"/>
                </a:highlight>
              </a:rPr>
              <a:t>(Merit)</a:t>
            </a:r>
          </a:p>
        </p:txBody>
      </p:sp>
      <p:sp>
        <p:nvSpPr>
          <p:cNvPr id="7" name="TextBox 6">
            <a:extLst>
              <a:ext uri="{FF2B5EF4-FFF2-40B4-BE49-F238E27FC236}">
                <a16:creationId xmlns:a16="http://schemas.microsoft.com/office/drawing/2014/main" id="{8BBBA83B-F9B3-44B3-FE43-5C1618C0C141}"/>
              </a:ext>
            </a:extLst>
          </p:cNvPr>
          <p:cNvSpPr txBox="1"/>
          <p:nvPr/>
        </p:nvSpPr>
        <p:spPr>
          <a:xfrm>
            <a:off x="156136" y="5035239"/>
            <a:ext cx="1097280" cy="307777"/>
          </a:xfrm>
          <a:prstGeom prst="rect">
            <a:avLst/>
          </a:prstGeom>
          <a:noFill/>
        </p:spPr>
        <p:txBody>
          <a:bodyPr wrap="square" rtlCol="0">
            <a:spAutoFit/>
          </a:bodyPr>
          <a:lstStyle/>
          <a:p>
            <a:r>
              <a:rPr lang="en-GB" sz="1400">
                <a:highlight>
                  <a:srgbClr val="FFFF00"/>
                </a:highlight>
              </a:rPr>
              <a:t>(Pass)</a:t>
            </a:r>
          </a:p>
        </p:txBody>
      </p:sp>
      <p:sp>
        <p:nvSpPr>
          <p:cNvPr id="10" name="TextBox 9">
            <a:extLst>
              <a:ext uri="{FF2B5EF4-FFF2-40B4-BE49-F238E27FC236}">
                <a16:creationId xmlns:a16="http://schemas.microsoft.com/office/drawing/2014/main" id="{442F60A8-FA73-6811-1FC2-73F51D4A6CA7}"/>
              </a:ext>
            </a:extLst>
          </p:cNvPr>
          <p:cNvSpPr txBox="1"/>
          <p:nvPr/>
        </p:nvSpPr>
        <p:spPr>
          <a:xfrm>
            <a:off x="6748880" y="97875"/>
            <a:ext cx="5157234" cy="1323439"/>
          </a:xfrm>
          <a:prstGeom prst="rect">
            <a:avLst/>
          </a:prstGeom>
          <a:solidFill>
            <a:schemeClr val="accent3">
              <a:lumMod val="20000"/>
              <a:lumOff val="80000"/>
            </a:schemeClr>
          </a:solidFill>
        </p:spPr>
        <p:txBody>
          <a:bodyPr wrap="square" rtlCol="0">
            <a:spAutoFit/>
          </a:bodyPr>
          <a:lstStyle/>
          <a:p>
            <a:r>
              <a:rPr lang="en-GB" sz="1600" b="1" err="1"/>
              <a:t>Lipnevich</a:t>
            </a:r>
            <a:r>
              <a:rPr lang="en-GB" sz="1600" b="1"/>
              <a:t> et al. (2014: 540): </a:t>
            </a:r>
          </a:p>
          <a:p>
            <a:r>
              <a:rPr lang="en-GB" sz="1600"/>
              <a:t>Effective FA involves students understanding: </a:t>
            </a:r>
          </a:p>
          <a:p>
            <a:pPr marL="285750" indent="-285750">
              <a:buFont typeface="Arial" panose="020B0604020202020204" pitchFamily="34" charset="0"/>
              <a:buChar char="•"/>
            </a:pPr>
            <a:r>
              <a:rPr lang="en-GB" sz="1600"/>
              <a:t>their current performance; </a:t>
            </a:r>
          </a:p>
          <a:p>
            <a:pPr marL="285750" indent="-285750">
              <a:buFont typeface="Arial" panose="020B0604020202020204" pitchFamily="34" charset="0"/>
              <a:buChar char="•"/>
            </a:pPr>
            <a:r>
              <a:rPr lang="en-GB" sz="1600"/>
              <a:t>the desired state;</a:t>
            </a:r>
          </a:p>
          <a:p>
            <a:pPr marL="285750" indent="-285750">
              <a:buFont typeface="Arial" panose="020B0604020202020204" pitchFamily="34" charset="0"/>
              <a:buChar char="•"/>
            </a:pPr>
            <a:r>
              <a:rPr lang="en-GB" sz="1600"/>
              <a:t>how to “mind the gap” or reduce this difference</a:t>
            </a:r>
          </a:p>
        </p:txBody>
      </p:sp>
      <p:sp>
        <p:nvSpPr>
          <p:cNvPr id="14" name="Up Arrow 13">
            <a:extLst>
              <a:ext uri="{FF2B5EF4-FFF2-40B4-BE49-F238E27FC236}">
                <a16:creationId xmlns:a16="http://schemas.microsoft.com/office/drawing/2014/main" id="{00D43B0A-C580-84E1-5C2E-91AFA8650F00}"/>
              </a:ext>
            </a:extLst>
          </p:cNvPr>
          <p:cNvSpPr/>
          <p:nvPr/>
        </p:nvSpPr>
        <p:spPr>
          <a:xfrm>
            <a:off x="354680" y="914404"/>
            <a:ext cx="372267" cy="87606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Up Arrow 14">
            <a:extLst>
              <a:ext uri="{FF2B5EF4-FFF2-40B4-BE49-F238E27FC236}">
                <a16:creationId xmlns:a16="http://schemas.microsoft.com/office/drawing/2014/main" id="{C782F521-0F92-29A4-EDA3-E403664DB2B9}"/>
              </a:ext>
            </a:extLst>
          </p:cNvPr>
          <p:cNvSpPr/>
          <p:nvPr/>
        </p:nvSpPr>
        <p:spPr>
          <a:xfrm rot="10800000">
            <a:off x="354681" y="6065529"/>
            <a:ext cx="372267" cy="76120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Box 15">
            <a:extLst>
              <a:ext uri="{FF2B5EF4-FFF2-40B4-BE49-F238E27FC236}">
                <a16:creationId xmlns:a16="http://schemas.microsoft.com/office/drawing/2014/main" id="{11B3640D-CC11-4C44-E073-0E9E97CC60B1}"/>
              </a:ext>
            </a:extLst>
          </p:cNvPr>
          <p:cNvSpPr txBox="1"/>
          <p:nvPr/>
        </p:nvSpPr>
        <p:spPr>
          <a:xfrm>
            <a:off x="726947" y="1182812"/>
            <a:ext cx="4405746" cy="307777"/>
          </a:xfrm>
          <a:prstGeom prst="rect">
            <a:avLst/>
          </a:prstGeom>
          <a:noFill/>
        </p:spPr>
        <p:txBody>
          <a:bodyPr wrap="square" rtlCol="0">
            <a:spAutoFit/>
          </a:bodyPr>
          <a:lstStyle/>
          <a:p>
            <a:r>
              <a:rPr lang="fr-FR" sz="1400"/>
              <a:t>An </a:t>
            </a:r>
            <a:r>
              <a:rPr lang="fr-FR" sz="1400" b="1"/>
              <a:t>excellent</a:t>
            </a:r>
            <a:r>
              <a:rPr lang="fr-FR" sz="1400"/>
              <a:t> response </a:t>
            </a:r>
            <a:r>
              <a:rPr lang="fr-FR" sz="1400">
                <a:highlight>
                  <a:srgbClr val="FFFF00"/>
                </a:highlight>
              </a:rPr>
              <a:t>(Distinction) </a:t>
            </a:r>
            <a:r>
              <a:rPr lang="fr-FR" sz="1400"/>
              <a:t>…</a:t>
            </a:r>
          </a:p>
        </p:txBody>
      </p:sp>
      <p:sp>
        <p:nvSpPr>
          <p:cNvPr id="17" name="TextBox 16">
            <a:extLst>
              <a:ext uri="{FF2B5EF4-FFF2-40B4-BE49-F238E27FC236}">
                <a16:creationId xmlns:a16="http://schemas.microsoft.com/office/drawing/2014/main" id="{B83E1966-3434-9355-DD77-9A142EF0501F}"/>
              </a:ext>
            </a:extLst>
          </p:cNvPr>
          <p:cNvSpPr txBox="1"/>
          <p:nvPr/>
        </p:nvSpPr>
        <p:spPr>
          <a:xfrm>
            <a:off x="872836" y="6341030"/>
            <a:ext cx="4405746" cy="307777"/>
          </a:xfrm>
          <a:prstGeom prst="rect">
            <a:avLst/>
          </a:prstGeom>
          <a:noFill/>
        </p:spPr>
        <p:txBody>
          <a:bodyPr wrap="square" rtlCol="0">
            <a:spAutoFit/>
          </a:bodyPr>
          <a:lstStyle/>
          <a:p>
            <a:r>
              <a:rPr lang="fr-FR" sz="1400"/>
              <a:t>A </a:t>
            </a:r>
            <a:r>
              <a:rPr lang="fr-FR" sz="1400" b="1" err="1"/>
              <a:t>weaker</a:t>
            </a:r>
            <a:r>
              <a:rPr lang="fr-FR" sz="1400"/>
              <a:t> response </a:t>
            </a:r>
            <a:r>
              <a:rPr lang="fr-FR" sz="1400">
                <a:highlight>
                  <a:srgbClr val="FFFF00"/>
                </a:highlight>
              </a:rPr>
              <a:t>(Fail) </a:t>
            </a:r>
            <a:r>
              <a:rPr lang="fr-FR" sz="1400"/>
              <a:t>…</a:t>
            </a:r>
          </a:p>
        </p:txBody>
      </p:sp>
      <p:sp>
        <p:nvSpPr>
          <p:cNvPr id="18" name="Right Arrow 17">
            <a:extLst>
              <a:ext uri="{FF2B5EF4-FFF2-40B4-BE49-F238E27FC236}">
                <a16:creationId xmlns:a16="http://schemas.microsoft.com/office/drawing/2014/main" id="{E4FC760E-D00C-AD5D-B0FA-6130D4ED3DC5}"/>
              </a:ext>
            </a:extLst>
          </p:cNvPr>
          <p:cNvSpPr/>
          <p:nvPr/>
        </p:nvSpPr>
        <p:spPr>
          <a:xfrm>
            <a:off x="7204368" y="3470565"/>
            <a:ext cx="2258287" cy="849884"/>
          </a:xfrm>
          <a:prstGeom prst="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18965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6B56-B48F-8934-017B-88559FCC2355}"/>
              </a:ext>
            </a:extLst>
          </p:cNvPr>
          <p:cNvSpPr>
            <a:spLocks noGrp="1"/>
          </p:cNvSpPr>
          <p:nvPr>
            <p:ph type="title"/>
          </p:nvPr>
        </p:nvSpPr>
        <p:spPr>
          <a:xfrm>
            <a:off x="772346" y="461114"/>
            <a:ext cx="10875817" cy="1383174"/>
          </a:xfrm>
        </p:spPr>
        <p:txBody>
          <a:bodyPr>
            <a:normAutofit/>
          </a:bodyPr>
          <a:lstStyle/>
          <a:p>
            <a:r>
              <a:rPr lang="fr-FR" sz="3600" noProof="1"/>
              <a:t>Empowering peer feedback: a responsive process</a:t>
            </a:r>
          </a:p>
        </p:txBody>
      </p:sp>
      <p:sp>
        <p:nvSpPr>
          <p:cNvPr id="3" name="Content Placeholder 2">
            <a:extLst>
              <a:ext uri="{FF2B5EF4-FFF2-40B4-BE49-F238E27FC236}">
                <a16:creationId xmlns:a16="http://schemas.microsoft.com/office/drawing/2014/main" id="{CD4177E9-391B-51B8-AF7E-0D17A04544A9}"/>
              </a:ext>
            </a:extLst>
          </p:cNvPr>
          <p:cNvSpPr>
            <a:spLocks noGrp="1"/>
          </p:cNvSpPr>
          <p:nvPr>
            <p:ph idx="1"/>
          </p:nvPr>
        </p:nvSpPr>
        <p:spPr>
          <a:xfrm>
            <a:off x="510601" y="1609141"/>
            <a:ext cx="5119208" cy="1733664"/>
          </a:xfrm>
          <a:solidFill>
            <a:schemeClr val="bg1"/>
          </a:solidFill>
        </p:spPr>
        <p:txBody>
          <a:bodyPr vert="horz" lIns="109728" tIns="109728" rIns="109728" bIns="91440" rtlCol="0" anchor="t">
            <a:normAutofit/>
          </a:bodyPr>
          <a:lstStyle/>
          <a:p>
            <a:pPr marL="0" indent="0">
              <a:buNone/>
            </a:pPr>
            <a:r>
              <a:rPr lang="fr-FR" sz="2000" noProof="1">
                <a:ln w="0"/>
                <a:solidFill>
                  <a:schemeClr val="accent1"/>
                </a:solidFill>
                <a:effectLst>
                  <a:outerShdw blurRad="38100" dist="25400" dir="5400000" algn="ctr" rotWithShape="0">
                    <a:srgbClr val="6E747A">
                      <a:alpha val="43000"/>
                    </a:srgbClr>
                  </a:outerShdw>
                </a:effectLst>
              </a:rPr>
              <a:t>Version 1: </a:t>
            </a:r>
            <a:r>
              <a:rPr lang="fr-FR" sz="2000" noProof="1"/>
              <a:t>Students first choose the success criteria band that best represents the work they are assessing and then complete prompts:</a:t>
            </a:r>
          </a:p>
        </p:txBody>
      </p:sp>
      <p:sp>
        <p:nvSpPr>
          <p:cNvPr id="4" name="Folded Corner 3">
            <a:extLst>
              <a:ext uri="{FF2B5EF4-FFF2-40B4-BE49-F238E27FC236}">
                <a16:creationId xmlns:a16="http://schemas.microsoft.com/office/drawing/2014/main" id="{F85E57E1-8BF7-CF61-4531-85DE152E6687}"/>
              </a:ext>
            </a:extLst>
          </p:cNvPr>
          <p:cNvSpPr/>
          <p:nvPr/>
        </p:nvSpPr>
        <p:spPr>
          <a:xfrm>
            <a:off x="510601" y="3342805"/>
            <a:ext cx="4840888" cy="3248951"/>
          </a:xfrm>
          <a:prstGeom prst="foldedCorner">
            <a:avLst>
              <a:gd name="adj" fmla="val 11404"/>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l" rtl="0" fontAlgn="base"/>
            <a:r>
              <a:rPr lang="en-US" sz="1600" b="0" i="1">
                <a:solidFill>
                  <a:srgbClr val="000000"/>
                </a:solidFill>
                <a:effectLst/>
                <a:latin typeface="Calibri" panose="020F0502020204030204" pitchFamily="34" charset="0"/>
              </a:rPr>
              <a:t>We think this example is a [mostly/somewhat] [excellent/good/fair/weaker] response because.... </a:t>
            </a:r>
            <a:endParaRPr lang="en-US" sz="1600" b="0" i="1">
              <a:solidFill>
                <a:srgbClr val="000000"/>
              </a:solidFill>
              <a:effectLst/>
              <a:latin typeface="Segoe UI" panose="020B0502040204020203" pitchFamily="34" charset="0"/>
            </a:endParaRPr>
          </a:p>
          <a:p>
            <a:pPr algn="l" rtl="0" fontAlgn="base"/>
            <a:r>
              <a:rPr lang="en-US" sz="1600" b="0" i="1">
                <a:solidFill>
                  <a:srgbClr val="000000"/>
                </a:solidFill>
                <a:effectLst/>
                <a:latin typeface="Calibri" panose="020F0502020204030204" pitchFamily="34" charset="0"/>
              </a:rPr>
              <a:t> </a:t>
            </a:r>
            <a:endParaRPr lang="en-US" sz="1600" b="0" i="1">
              <a:solidFill>
                <a:srgbClr val="000000"/>
              </a:solidFill>
              <a:effectLst/>
              <a:latin typeface="Segoe UI" panose="020B0502040204020203" pitchFamily="34" charset="0"/>
            </a:endParaRPr>
          </a:p>
          <a:p>
            <a:pPr algn="l" rtl="0" fontAlgn="base"/>
            <a:r>
              <a:rPr lang="en-US" sz="1600" b="0" i="1">
                <a:solidFill>
                  <a:srgbClr val="000000"/>
                </a:solidFill>
                <a:effectLst/>
                <a:latin typeface="Calibri" panose="020F0502020204030204" pitchFamily="34" charset="0"/>
              </a:rPr>
              <a:t>Two things this example has done well: </a:t>
            </a:r>
            <a:endParaRPr lang="en-US" sz="1600" b="0" i="1">
              <a:solidFill>
                <a:srgbClr val="000000"/>
              </a:solidFill>
              <a:effectLst/>
              <a:latin typeface="Segoe UI" panose="020B0502040204020203" pitchFamily="34" charset="0"/>
            </a:endParaRPr>
          </a:p>
          <a:p>
            <a:pPr algn="l" rtl="0" fontAlgn="base"/>
            <a:r>
              <a:rPr lang="en-US" sz="1600" b="0" i="1">
                <a:solidFill>
                  <a:srgbClr val="000000"/>
                </a:solidFill>
                <a:effectLst/>
                <a:latin typeface="Calibri" panose="020F0502020204030204" pitchFamily="34" charset="0"/>
              </a:rPr>
              <a:t>1) </a:t>
            </a:r>
            <a:endParaRPr lang="en-US" sz="1600" b="0" i="1">
              <a:solidFill>
                <a:srgbClr val="000000"/>
              </a:solidFill>
              <a:effectLst/>
              <a:latin typeface="Segoe UI" panose="020B0502040204020203" pitchFamily="34" charset="0"/>
            </a:endParaRPr>
          </a:p>
          <a:p>
            <a:pPr algn="l" rtl="0" fontAlgn="base"/>
            <a:r>
              <a:rPr lang="en-US" sz="1600" b="0" i="1">
                <a:solidFill>
                  <a:srgbClr val="000000"/>
                </a:solidFill>
                <a:effectLst/>
                <a:latin typeface="Calibri" panose="020F0502020204030204" pitchFamily="34" charset="0"/>
              </a:rPr>
              <a:t>2) </a:t>
            </a:r>
            <a:endParaRPr lang="en-US" sz="1600" b="0" i="1">
              <a:solidFill>
                <a:srgbClr val="000000"/>
              </a:solidFill>
              <a:effectLst/>
              <a:latin typeface="Segoe UI" panose="020B0502040204020203" pitchFamily="34" charset="0"/>
            </a:endParaRPr>
          </a:p>
          <a:p>
            <a:pPr algn="l" rtl="0" fontAlgn="base"/>
            <a:r>
              <a:rPr lang="en-US" sz="1600" b="0" i="1">
                <a:solidFill>
                  <a:srgbClr val="000000"/>
                </a:solidFill>
                <a:effectLst/>
                <a:latin typeface="Calibri" panose="020F0502020204030204" pitchFamily="34" charset="0"/>
              </a:rPr>
              <a:t> </a:t>
            </a:r>
            <a:endParaRPr lang="en-US" sz="1600" b="0" i="1">
              <a:solidFill>
                <a:srgbClr val="000000"/>
              </a:solidFill>
              <a:effectLst/>
              <a:latin typeface="Segoe UI" panose="020B0502040204020203" pitchFamily="34" charset="0"/>
            </a:endParaRPr>
          </a:p>
          <a:p>
            <a:pPr algn="l" rtl="0" fontAlgn="base"/>
            <a:r>
              <a:rPr lang="en-US" sz="1600" b="0" i="1">
                <a:solidFill>
                  <a:srgbClr val="000000"/>
                </a:solidFill>
                <a:effectLst/>
                <a:latin typeface="Calibri" panose="020F0502020204030204" pitchFamily="34" charset="0"/>
              </a:rPr>
              <a:t>One thing this example could do to improve: </a:t>
            </a:r>
            <a:endParaRPr lang="en-US" sz="1600" b="0" i="1">
              <a:solidFill>
                <a:srgbClr val="000000"/>
              </a:solidFill>
              <a:effectLst/>
              <a:latin typeface="Segoe UI" panose="020B0502040204020203" pitchFamily="34" charset="0"/>
            </a:endParaRPr>
          </a:p>
          <a:p>
            <a:pPr algn="l" rtl="0" fontAlgn="base"/>
            <a:r>
              <a:rPr lang="en-US" sz="1600" b="0" i="1">
                <a:solidFill>
                  <a:srgbClr val="000000"/>
                </a:solidFill>
                <a:effectLst/>
                <a:latin typeface="Calibri" panose="020F0502020204030204" pitchFamily="34" charset="0"/>
              </a:rPr>
              <a:t>1) </a:t>
            </a:r>
            <a:endParaRPr lang="en-US" sz="1600" b="0" i="1">
              <a:solidFill>
                <a:srgbClr val="000000"/>
              </a:solidFill>
              <a:effectLst/>
              <a:latin typeface="Segoe UI" panose="020B0502040204020203" pitchFamily="34" charset="0"/>
            </a:endParaRPr>
          </a:p>
          <a:p>
            <a:pPr algn="ctr"/>
            <a:endParaRPr lang="fr-FR" i="1"/>
          </a:p>
        </p:txBody>
      </p:sp>
      <p:sp>
        <p:nvSpPr>
          <p:cNvPr id="5" name="Content Placeholder 2">
            <a:extLst>
              <a:ext uri="{FF2B5EF4-FFF2-40B4-BE49-F238E27FC236}">
                <a16:creationId xmlns:a16="http://schemas.microsoft.com/office/drawing/2014/main" id="{C8E16E60-96A4-4DC3-B2AD-6F3149AA4134}"/>
              </a:ext>
            </a:extLst>
          </p:cNvPr>
          <p:cNvSpPr txBox="1">
            <a:spLocks/>
          </p:cNvSpPr>
          <p:nvPr/>
        </p:nvSpPr>
        <p:spPr>
          <a:xfrm>
            <a:off x="5935880" y="2709472"/>
            <a:ext cx="5529387" cy="3057826"/>
          </a:xfrm>
          <a:prstGeom prst="rect">
            <a:avLst/>
          </a:prstGeom>
        </p:spPr>
        <p:style>
          <a:lnRef idx="2">
            <a:schemeClr val="accent2"/>
          </a:lnRef>
          <a:fillRef idx="1">
            <a:schemeClr val="lt1"/>
          </a:fillRef>
          <a:effectRef idx="0">
            <a:schemeClr val="accent2"/>
          </a:effectRef>
          <a:fontRef idx="minor">
            <a:schemeClr val="dk1"/>
          </a:fontRef>
        </p:style>
        <p:txBody>
          <a:bodyPr vert="horz" lIns="109728" tIns="109728" rIns="109728" bIns="9144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noProof="1">
                <a:ln w="0"/>
                <a:solidFill>
                  <a:schemeClr val="accent1"/>
                </a:solidFill>
                <a:effectLst>
                  <a:outerShdw blurRad="38100" dist="25400" dir="5400000" algn="ctr" rotWithShape="0">
                    <a:srgbClr val="6E747A">
                      <a:alpha val="43000"/>
                    </a:srgbClr>
                  </a:outerShdw>
                </a:effectLst>
              </a:rPr>
              <a:t>Challenges: </a:t>
            </a:r>
            <a:r>
              <a:rPr lang="fr-FR" sz="2400" noProof="1"/>
              <a:t>Lower engagement with prompt element than hoped</a:t>
            </a:r>
          </a:p>
          <a:p>
            <a:pPr marL="0" indent="0">
              <a:buNone/>
            </a:pPr>
            <a:r>
              <a:rPr lang="fr-FR" sz="2400" noProof="1">
                <a:ln w="0"/>
                <a:solidFill>
                  <a:schemeClr val="accent1"/>
                </a:solidFill>
                <a:effectLst>
                  <a:outerShdw blurRad="38100" dist="25400" dir="5400000" algn="ctr" rotWithShape="0">
                    <a:srgbClr val="6E747A">
                      <a:alpha val="43000"/>
                    </a:srgbClr>
                  </a:outerShdw>
                </a:effectLst>
              </a:rPr>
              <a:t>Reflection: </a:t>
            </a:r>
            <a:r>
              <a:rPr lang="fr-FR" sz="2400" noProof="1"/>
              <a:t>Do students have the support they need to autonomously complete this part?</a:t>
            </a:r>
          </a:p>
          <a:p>
            <a:pPr lvl="1"/>
            <a:r>
              <a:rPr lang="fr-FR" sz="1800" noProof="1"/>
              <a:t>What experience, if any, does this cohort have with giving peer feedback? </a:t>
            </a:r>
          </a:p>
        </p:txBody>
      </p:sp>
      <p:pic>
        <p:nvPicPr>
          <p:cNvPr id="9" name="Picture 8" descr="View 15 University Of Southampton Logo Transparent - inimageincentive">
            <a:extLst>
              <a:ext uri="{FF2B5EF4-FFF2-40B4-BE49-F238E27FC236}">
                <a16:creationId xmlns:a16="http://schemas.microsoft.com/office/drawing/2014/main" id="{2B718A90-9788-BB6A-A6DD-D3CC9B500B93}"/>
              </a:ext>
            </a:extLst>
          </p:cNvPr>
          <p:cNvPicPr>
            <a:picLocks noChangeAspect="1"/>
          </p:cNvPicPr>
          <p:nvPr/>
        </p:nvPicPr>
        <p:blipFill rotWithShape="1">
          <a:blip r:embed="rId3"/>
          <a:srcRect t="25568" b="23295"/>
          <a:stretch/>
        </p:blipFill>
        <p:spPr>
          <a:xfrm>
            <a:off x="10266172" y="5995874"/>
            <a:ext cx="1676400" cy="862126"/>
          </a:xfrm>
          <a:prstGeom prst="rect">
            <a:avLst/>
          </a:prstGeom>
        </p:spPr>
      </p:pic>
    </p:spTree>
    <p:extLst>
      <p:ext uri="{BB962C8B-B14F-4D97-AF65-F5344CB8AC3E}">
        <p14:creationId xmlns:p14="http://schemas.microsoft.com/office/powerpoint/2010/main" val="45643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64B1F-40DF-874A-CB8E-71DE44EA72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B220A-E94F-B3D0-A258-1DF9F233A39F}"/>
              </a:ext>
            </a:extLst>
          </p:cNvPr>
          <p:cNvSpPr>
            <a:spLocks noGrp="1"/>
          </p:cNvSpPr>
          <p:nvPr>
            <p:ph type="title"/>
          </p:nvPr>
        </p:nvSpPr>
        <p:spPr>
          <a:xfrm>
            <a:off x="658091" y="-98583"/>
            <a:ext cx="10875817" cy="1383174"/>
          </a:xfrm>
        </p:spPr>
        <p:txBody>
          <a:bodyPr>
            <a:normAutofit/>
          </a:bodyPr>
          <a:lstStyle/>
          <a:p>
            <a:r>
              <a:rPr lang="fr-FR" sz="3600" noProof="1"/>
              <a:t>Empowering peer feedback: a responsive process</a:t>
            </a:r>
          </a:p>
        </p:txBody>
      </p:sp>
      <p:sp>
        <p:nvSpPr>
          <p:cNvPr id="6" name="Content Placeholder 2">
            <a:extLst>
              <a:ext uri="{FF2B5EF4-FFF2-40B4-BE49-F238E27FC236}">
                <a16:creationId xmlns:a16="http://schemas.microsoft.com/office/drawing/2014/main" id="{800A60FA-4B7A-7757-7453-977AD7A8B949}"/>
              </a:ext>
            </a:extLst>
          </p:cNvPr>
          <p:cNvSpPr txBox="1">
            <a:spLocks/>
          </p:cNvSpPr>
          <p:nvPr/>
        </p:nvSpPr>
        <p:spPr>
          <a:xfrm>
            <a:off x="612089" y="865825"/>
            <a:ext cx="10039622" cy="1150087"/>
          </a:xfrm>
          <a:prstGeom prst="rect">
            <a:avLst/>
          </a:prstGeom>
          <a:solidFill>
            <a:schemeClr val="bg1"/>
          </a:solidFill>
        </p:spPr>
        <p:txBody>
          <a:bodyPr vert="horz" lIns="109728" tIns="109728" rIns="109728" bIns="9144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noProof="1">
                <a:ln w="0"/>
                <a:solidFill>
                  <a:schemeClr val="accent1"/>
                </a:solidFill>
                <a:effectLst>
                  <a:outerShdw blurRad="38100" dist="25400" dir="5400000" algn="ctr" rotWithShape="0">
                    <a:srgbClr val="6E747A">
                      <a:alpha val="43000"/>
                    </a:srgbClr>
                  </a:outerShdw>
                </a:effectLst>
              </a:rPr>
              <a:t>Version 2: </a:t>
            </a:r>
            <a:r>
              <a:rPr lang="fr-FR" sz="2000" noProof="1"/>
              <a:t>More structured and explicit guidelines ➡️ more engagement</a:t>
            </a:r>
          </a:p>
          <a:p>
            <a:pPr marL="0" indent="0">
              <a:buFont typeface="Arial" panose="020B0604020202020204" pitchFamily="34" charset="0"/>
              <a:buNone/>
            </a:pPr>
            <a:r>
              <a:rPr lang="fr-FR" sz="2000" noProof="1"/>
              <a:t>Agency facilitated progressively</a:t>
            </a:r>
            <a:r>
              <a:rPr lang="fr-FR" sz="1400" noProof="1"/>
              <a:t> (e.g. Kinsella et al. 2023)</a:t>
            </a:r>
            <a:endParaRPr lang="fr-FR" sz="2000" noProof="1"/>
          </a:p>
          <a:p>
            <a:pPr marL="0" indent="0">
              <a:buFont typeface="Arial" panose="020B0604020202020204" pitchFamily="34" charset="0"/>
              <a:buNone/>
            </a:pPr>
            <a:endParaRPr lang="fr-FR" sz="2000" noProof="1"/>
          </a:p>
          <a:p>
            <a:pPr marL="0" indent="0">
              <a:buFont typeface="Arial" panose="020B0604020202020204" pitchFamily="34" charset="0"/>
              <a:buNone/>
            </a:pPr>
            <a:endParaRPr lang="fr-FR" sz="2000" noProof="1"/>
          </a:p>
        </p:txBody>
      </p:sp>
      <p:pic>
        <p:nvPicPr>
          <p:cNvPr id="7" name="Picture 6">
            <a:extLst>
              <a:ext uri="{FF2B5EF4-FFF2-40B4-BE49-F238E27FC236}">
                <a16:creationId xmlns:a16="http://schemas.microsoft.com/office/drawing/2014/main" id="{84F2C059-507D-89E4-22D2-63A86EB3E9FA}"/>
              </a:ext>
            </a:extLst>
          </p:cNvPr>
          <p:cNvPicPr>
            <a:picLocks noChangeAspect="1"/>
          </p:cNvPicPr>
          <p:nvPr/>
        </p:nvPicPr>
        <p:blipFill>
          <a:blip r:embed="rId3"/>
          <a:stretch>
            <a:fillRect/>
          </a:stretch>
        </p:blipFill>
        <p:spPr>
          <a:xfrm>
            <a:off x="114279" y="1849953"/>
            <a:ext cx="7131522" cy="4821478"/>
          </a:xfrm>
          <a:prstGeom prst="rect">
            <a:avLst/>
          </a:prstGeom>
        </p:spPr>
      </p:pic>
      <p:pic>
        <p:nvPicPr>
          <p:cNvPr id="8" name="Picture 7">
            <a:extLst>
              <a:ext uri="{FF2B5EF4-FFF2-40B4-BE49-F238E27FC236}">
                <a16:creationId xmlns:a16="http://schemas.microsoft.com/office/drawing/2014/main" id="{1A51C7C3-D406-68F4-9655-864908C9189A}"/>
              </a:ext>
            </a:extLst>
          </p:cNvPr>
          <p:cNvPicPr>
            <a:picLocks noChangeAspect="1"/>
          </p:cNvPicPr>
          <p:nvPr/>
        </p:nvPicPr>
        <p:blipFill rotWithShape="1">
          <a:blip r:embed="rId4"/>
          <a:srcRect l="5209" t="2797" r="4202" b="1527"/>
          <a:stretch/>
        </p:blipFill>
        <p:spPr>
          <a:xfrm>
            <a:off x="4968990" y="2387972"/>
            <a:ext cx="6978417" cy="3907438"/>
          </a:xfrm>
          <a:prstGeom prst="rect">
            <a:avLst/>
          </a:prstGeom>
          <a:ln>
            <a:solidFill>
              <a:schemeClr val="tx1"/>
            </a:solidFill>
          </a:ln>
        </p:spPr>
      </p:pic>
      <mc:AlternateContent xmlns:mc="http://schemas.openxmlformats.org/markup-compatibility/2006">
        <mc:Choice xmlns:p14="http://schemas.microsoft.com/office/powerpoint/2010/main" Requires="p14">
          <p:contentPart p14:bwMode="auto" r:id="rId5">
            <p14:nvContentPartPr>
              <p14:cNvPr id="22" name="Ink 21">
                <a:extLst>
                  <a:ext uri="{FF2B5EF4-FFF2-40B4-BE49-F238E27FC236}">
                    <a16:creationId xmlns:a16="http://schemas.microsoft.com/office/drawing/2014/main" id="{D55EC301-DC5D-0852-4092-E1F6707322A6}"/>
                  </a:ext>
                </a:extLst>
              </p14:cNvPr>
              <p14:cNvContentPartPr/>
              <p14:nvPr/>
            </p14:nvContentPartPr>
            <p14:xfrm>
              <a:off x="612089" y="4341691"/>
              <a:ext cx="2615522" cy="91974"/>
            </p14:xfrm>
          </p:contentPart>
        </mc:Choice>
        <mc:Fallback>
          <p:pic>
            <p:nvPicPr>
              <p:cNvPr id="22" name="Ink 21">
                <a:extLst>
                  <a:ext uri="{FF2B5EF4-FFF2-40B4-BE49-F238E27FC236}">
                    <a16:creationId xmlns:a16="http://schemas.microsoft.com/office/drawing/2014/main" id="{D55EC301-DC5D-0852-4092-E1F6707322A6}"/>
                  </a:ext>
                </a:extLst>
              </p:cNvPr>
              <p:cNvPicPr/>
              <p:nvPr/>
            </p:nvPicPr>
            <p:blipFill>
              <a:blip r:embed="rId6"/>
              <a:stretch>
                <a:fillRect/>
              </a:stretch>
            </p:blipFill>
            <p:spPr>
              <a:xfrm>
                <a:off x="558086" y="4233486"/>
                <a:ext cx="2723167" cy="308023"/>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 name="Ink 22">
                <a:extLst>
                  <a:ext uri="{FF2B5EF4-FFF2-40B4-BE49-F238E27FC236}">
                    <a16:creationId xmlns:a16="http://schemas.microsoft.com/office/drawing/2014/main" id="{970416D8-C2F8-F187-778E-E55FBFD45528}"/>
                  </a:ext>
                </a:extLst>
              </p14:cNvPr>
              <p14:cNvContentPartPr/>
              <p14:nvPr/>
            </p14:nvContentPartPr>
            <p14:xfrm>
              <a:off x="685984" y="5517787"/>
              <a:ext cx="2732351" cy="72591"/>
            </p14:xfrm>
          </p:contentPart>
        </mc:Choice>
        <mc:Fallback>
          <p:pic>
            <p:nvPicPr>
              <p:cNvPr id="23" name="Ink 22">
                <a:extLst>
                  <a:ext uri="{FF2B5EF4-FFF2-40B4-BE49-F238E27FC236}">
                    <a16:creationId xmlns:a16="http://schemas.microsoft.com/office/drawing/2014/main" id="{970416D8-C2F8-F187-778E-E55FBFD45528}"/>
                  </a:ext>
                </a:extLst>
              </p:cNvPr>
              <p:cNvPicPr/>
              <p:nvPr/>
            </p:nvPicPr>
            <p:blipFill>
              <a:blip r:embed="rId8"/>
              <a:stretch>
                <a:fillRect/>
              </a:stretch>
            </p:blipFill>
            <p:spPr>
              <a:xfrm>
                <a:off x="631978" y="5409442"/>
                <a:ext cx="2840003" cy="288919"/>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4" name="Ink 23">
                <a:extLst>
                  <a:ext uri="{FF2B5EF4-FFF2-40B4-BE49-F238E27FC236}">
                    <a16:creationId xmlns:a16="http://schemas.microsoft.com/office/drawing/2014/main" id="{73479587-C3A3-4B1F-11A6-7C61096C6BFF}"/>
                  </a:ext>
                </a:extLst>
              </p14:cNvPr>
              <p14:cNvContentPartPr/>
              <p14:nvPr/>
            </p14:nvContentPartPr>
            <p14:xfrm>
              <a:off x="612089" y="5902933"/>
              <a:ext cx="1579420" cy="46367"/>
            </p14:xfrm>
          </p:contentPart>
        </mc:Choice>
        <mc:Fallback>
          <p:pic>
            <p:nvPicPr>
              <p:cNvPr id="24" name="Ink 23">
                <a:extLst>
                  <a:ext uri="{FF2B5EF4-FFF2-40B4-BE49-F238E27FC236}">
                    <a16:creationId xmlns:a16="http://schemas.microsoft.com/office/drawing/2014/main" id="{73479587-C3A3-4B1F-11A6-7C61096C6BFF}"/>
                  </a:ext>
                </a:extLst>
              </p:cNvPr>
              <p:cNvPicPr/>
              <p:nvPr/>
            </p:nvPicPr>
            <p:blipFill>
              <a:blip r:embed="rId10"/>
              <a:stretch>
                <a:fillRect/>
              </a:stretch>
            </p:blipFill>
            <p:spPr>
              <a:xfrm>
                <a:off x="558086" y="5794260"/>
                <a:ext cx="1687067" cy="26335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5" name="Ink 24">
                <a:extLst>
                  <a:ext uri="{FF2B5EF4-FFF2-40B4-BE49-F238E27FC236}">
                    <a16:creationId xmlns:a16="http://schemas.microsoft.com/office/drawing/2014/main" id="{4DED02C7-DDB6-869F-608A-0544297885A6}"/>
                  </a:ext>
                </a:extLst>
              </p14:cNvPr>
              <p14:cNvContentPartPr/>
              <p14:nvPr/>
            </p14:nvContentPartPr>
            <p14:xfrm>
              <a:off x="658091" y="6354034"/>
              <a:ext cx="2788138" cy="67650"/>
            </p14:xfrm>
          </p:contentPart>
        </mc:Choice>
        <mc:Fallback>
          <p:pic>
            <p:nvPicPr>
              <p:cNvPr id="25" name="Ink 24">
                <a:extLst>
                  <a:ext uri="{FF2B5EF4-FFF2-40B4-BE49-F238E27FC236}">
                    <a16:creationId xmlns:a16="http://schemas.microsoft.com/office/drawing/2014/main" id="{4DED02C7-DDB6-869F-608A-0544297885A6}"/>
                  </a:ext>
                </a:extLst>
              </p:cNvPr>
              <p:cNvPicPr/>
              <p:nvPr/>
            </p:nvPicPr>
            <p:blipFill>
              <a:blip r:embed="rId12"/>
              <a:stretch>
                <a:fillRect/>
              </a:stretch>
            </p:blipFill>
            <p:spPr>
              <a:xfrm>
                <a:off x="604085" y="6246082"/>
                <a:ext cx="2895790" cy="283194"/>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6" name="Ink 25">
                <a:extLst>
                  <a:ext uri="{FF2B5EF4-FFF2-40B4-BE49-F238E27FC236}">
                    <a16:creationId xmlns:a16="http://schemas.microsoft.com/office/drawing/2014/main" id="{B4CCD51A-B8A3-D3D5-F492-00F321995906}"/>
                  </a:ext>
                </a:extLst>
              </p14:cNvPr>
              <p14:cNvContentPartPr/>
              <p14:nvPr/>
            </p14:nvContentPartPr>
            <p14:xfrm>
              <a:off x="5189634" y="2499453"/>
              <a:ext cx="3268565" cy="113634"/>
            </p14:xfrm>
          </p:contentPart>
        </mc:Choice>
        <mc:Fallback>
          <p:pic>
            <p:nvPicPr>
              <p:cNvPr id="26" name="Ink 25">
                <a:extLst>
                  <a:ext uri="{FF2B5EF4-FFF2-40B4-BE49-F238E27FC236}">
                    <a16:creationId xmlns:a16="http://schemas.microsoft.com/office/drawing/2014/main" id="{B4CCD51A-B8A3-D3D5-F492-00F321995906}"/>
                  </a:ext>
                </a:extLst>
              </p:cNvPr>
              <p:cNvPicPr/>
              <p:nvPr/>
            </p:nvPicPr>
            <p:blipFill>
              <a:blip r:embed="rId14"/>
              <a:stretch>
                <a:fillRect/>
              </a:stretch>
            </p:blipFill>
            <p:spPr>
              <a:xfrm>
                <a:off x="5135632" y="2391230"/>
                <a:ext cx="3376209" cy="329719"/>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7" name="Ink 26">
                <a:extLst>
                  <a:ext uri="{FF2B5EF4-FFF2-40B4-BE49-F238E27FC236}">
                    <a16:creationId xmlns:a16="http://schemas.microsoft.com/office/drawing/2014/main" id="{C8C15768-8F2A-840D-04AB-90ED132BEC3D}"/>
                  </a:ext>
                </a:extLst>
              </p14:cNvPr>
              <p14:cNvContentPartPr/>
              <p14:nvPr/>
            </p14:nvContentPartPr>
            <p14:xfrm>
              <a:off x="5391026" y="3411051"/>
              <a:ext cx="2109396" cy="93494"/>
            </p14:xfrm>
          </p:contentPart>
        </mc:Choice>
        <mc:Fallback>
          <p:pic>
            <p:nvPicPr>
              <p:cNvPr id="27" name="Ink 26">
                <a:extLst>
                  <a:ext uri="{FF2B5EF4-FFF2-40B4-BE49-F238E27FC236}">
                    <a16:creationId xmlns:a16="http://schemas.microsoft.com/office/drawing/2014/main" id="{C8C15768-8F2A-840D-04AB-90ED132BEC3D}"/>
                  </a:ext>
                </a:extLst>
              </p:cNvPr>
              <p:cNvPicPr/>
              <p:nvPr/>
            </p:nvPicPr>
            <p:blipFill>
              <a:blip r:embed="rId16"/>
              <a:stretch>
                <a:fillRect/>
              </a:stretch>
            </p:blipFill>
            <p:spPr>
              <a:xfrm>
                <a:off x="5337022" y="3303173"/>
                <a:ext cx="2217044" cy="30889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8" name="Ink 27">
                <a:extLst>
                  <a:ext uri="{FF2B5EF4-FFF2-40B4-BE49-F238E27FC236}">
                    <a16:creationId xmlns:a16="http://schemas.microsoft.com/office/drawing/2014/main" id="{424E2B6C-F047-92CE-AAEC-B3B7B73EDAEC}"/>
                  </a:ext>
                </a:extLst>
              </p14:cNvPr>
              <p14:cNvContentPartPr/>
              <p14:nvPr/>
            </p14:nvContentPartPr>
            <p14:xfrm>
              <a:off x="5769805" y="5734512"/>
              <a:ext cx="4624920" cy="90360"/>
            </p14:xfrm>
          </p:contentPart>
        </mc:Choice>
        <mc:Fallback>
          <p:pic>
            <p:nvPicPr>
              <p:cNvPr id="28" name="Ink 27">
                <a:extLst>
                  <a:ext uri="{FF2B5EF4-FFF2-40B4-BE49-F238E27FC236}">
                    <a16:creationId xmlns:a16="http://schemas.microsoft.com/office/drawing/2014/main" id="{424E2B6C-F047-92CE-AAEC-B3B7B73EDAEC}"/>
                  </a:ext>
                </a:extLst>
              </p:cNvPr>
              <p:cNvPicPr/>
              <p:nvPr/>
            </p:nvPicPr>
            <p:blipFill>
              <a:blip r:embed="rId18"/>
              <a:stretch>
                <a:fillRect/>
              </a:stretch>
            </p:blipFill>
            <p:spPr>
              <a:xfrm>
                <a:off x="5715805" y="5626941"/>
                <a:ext cx="4732560" cy="305144"/>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9" name="Ink 28">
                <a:extLst>
                  <a:ext uri="{FF2B5EF4-FFF2-40B4-BE49-F238E27FC236}">
                    <a16:creationId xmlns:a16="http://schemas.microsoft.com/office/drawing/2014/main" id="{711369A7-60A0-4141-8B78-E5D06A04384C}"/>
                  </a:ext>
                </a:extLst>
              </p14:cNvPr>
              <p14:cNvContentPartPr/>
              <p14:nvPr/>
            </p14:nvContentPartPr>
            <p14:xfrm>
              <a:off x="10469307" y="5772828"/>
              <a:ext cx="1231200" cy="18360"/>
            </p14:xfrm>
          </p:contentPart>
        </mc:Choice>
        <mc:Fallback>
          <p:pic>
            <p:nvPicPr>
              <p:cNvPr id="29" name="Ink 28">
                <a:extLst>
                  <a:ext uri="{FF2B5EF4-FFF2-40B4-BE49-F238E27FC236}">
                    <a16:creationId xmlns:a16="http://schemas.microsoft.com/office/drawing/2014/main" id="{711369A7-60A0-4141-8B78-E5D06A04384C}"/>
                  </a:ext>
                </a:extLst>
              </p:cNvPr>
              <p:cNvPicPr/>
              <p:nvPr/>
            </p:nvPicPr>
            <p:blipFill>
              <a:blip r:embed="rId20"/>
              <a:stretch>
                <a:fillRect/>
              </a:stretch>
            </p:blipFill>
            <p:spPr>
              <a:xfrm>
                <a:off x="10415307" y="5664828"/>
                <a:ext cx="1338840" cy="234000"/>
              </a:xfrm>
              <a:prstGeom prst="rect">
                <a:avLst/>
              </a:prstGeom>
            </p:spPr>
          </p:pic>
        </mc:Fallback>
      </mc:AlternateContent>
      <p:pic>
        <p:nvPicPr>
          <p:cNvPr id="4" name="Picture 3">
            <a:extLst>
              <a:ext uri="{FF2B5EF4-FFF2-40B4-BE49-F238E27FC236}">
                <a16:creationId xmlns:a16="http://schemas.microsoft.com/office/drawing/2014/main" id="{E23A8C55-E661-D632-4470-64A56316CD4B}"/>
              </a:ext>
            </a:extLst>
          </p:cNvPr>
          <p:cNvPicPr>
            <a:picLocks noChangeAspect="1"/>
          </p:cNvPicPr>
          <p:nvPr/>
        </p:nvPicPr>
        <p:blipFill>
          <a:blip r:embed="rId21"/>
          <a:stretch>
            <a:fillRect/>
          </a:stretch>
        </p:blipFill>
        <p:spPr>
          <a:xfrm>
            <a:off x="7993818" y="3586489"/>
            <a:ext cx="3706689" cy="1316850"/>
          </a:xfrm>
          <a:prstGeom prst="rect">
            <a:avLst/>
          </a:prstGeom>
        </p:spPr>
      </p:pic>
    </p:spTree>
    <p:extLst>
      <p:ext uri="{BB962C8B-B14F-4D97-AF65-F5344CB8AC3E}">
        <p14:creationId xmlns:p14="http://schemas.microsoft.com/office/powerpoint/2010/main" val="301176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par>
                                <p:cTn id="11" presetID="9"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ssolve">
                                      <p:cBhvr>
                                        <p:cTn id="13" dur="500"/>
                                        <p:tgtEl>
                                          <p:spTgt spid="27"/>
                                        </p:tgtEl>
                                      </p:cBhvr>
                                    </p:animEffect>
                                  </p:childTnLst>
                                </p:cTn>
                              </p:par>
                              <p:par>
                                <p:cTn id="14" presetID="9"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par>
                                <p:cTn id="17" presetID="9"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80F7-885D-5D0D-971B-1C8A42B3891D}"/>
              </a:ext>
            </a:extLst>
          </p:cNvPr>
          <p:cNvSpPr>
            <a:spLocks noGrp="1"/>
          </p:cNvSpPr>
          <p:nvPr>
            <p:ph type="title"/>
          </p:nvPr>
        </p:nvSpPr>
        <p:spPr>
          <a:xfrm>
            <a:off x="649022" y="598098"/>
            <a:ext cx="9034272" cy="1345269"/>
          </a:xfrm>
        </p:spPr>
        <p:txBody>
          <a:bodyPr>
            <a:normAutofit/>
          </a:bodyPr>
          <a:lstStyle/>
          <a:p>
            <a:pPr>
              <a:lnSpc>
                <a:spcPct val="80000"/>
              </a:lnSpc>
            </a:pPr>
            <a:r>
              <a:rPr lang="fr-FR" sz="2400" noProof="1"/>
              <a:t>Peer feedback as a </a:t>
            </a:r>
            <a:br>
              <a:rPr lang="fr-FR" sz="2400" noProof="1"/>
            </a:br>
            <a:r>
              <a:rPr lang="fr-FR" sz="2400" noProof="1"/>
              <a:t>vehicle for empowerment :</a:t>
            </a:r>
            <a:br>
              <a:rPr lang="fr-FR" sz="2400" noProof="1"/>
            </a:br>
            <a:r>
              <a:rPr lang="fr-FR" sz="2400" noProof="1"/>
              <a:t>Examples</a:t>
            </a:r>
          </a:p>
        </p:txBody>
      </p:sp>
      <p:pic>
        <p:nvPicPr>
          <p:cNvPr id="5" name="Picture 4">
            <a:extLst>
              <a:ext uri="{FF2B5EF4-FFF2-40B4-BE49-F238E27FC236}">
                <a16:creationId xmlns:a16="http://schemas.microsoft.com/office/drawing/2014/main" id="{0F2E652C-862E-8577-1334-C0392270CA0E}"/>
              </a:ext>
            </a:extLst>
          </p:cNvPr>
          <p:cNvPicPr>
            <a:picLocks noChangeAspect="1"/>
          </p:cNvPicPr>
          <p:nvPr/>
        </p:nvPicPr>
        <p:blipFill rotWithShape="1">
          <a:blip r:embed="rId3"/>
          <a:srcRect l="5722" t="32349" r="4268" b="19344"/>
          <a:stretch/>
        </p:blipFill>
        <p:spPr>
          <a:xfrm>
            <a:off x="232013" y="3047683"/>
            <a:ext cx="4318228" cy="2862510"/>
          </a:xfrm>
          <a:prstGeom prst="rect">
            <a:avLst/>
          </a:prstGeom>
        </p:spPr>
      </p:pic>
      <p:pic>
        <p:nvPicPr>
          <p:cNvPr id="6" name="Picture 5">
            <a:extLst>
              <a:ext uri="{FF2B5EF4-FFF2-40B4-BE49-F238E27FC236}">
                <a16:creationId xmlns:a16="http://schemas.microsoft.com/office/drawing/2014/main" id="{87645AAB-94A9-3EF0-58E9-D96C7431EB4A}"/>
              </a:ext>
            </a:extLst>
          </p:cNvPr>
          <p:cNvPicPr>
            <a:picLocks noChangeAspect="1"/>
          </p:cNvPicPr>
          <p:nvPr/>
        </p:nvPicPr>
        <p:blipFill>
          <a:blip r:embed="rId4"/>
          <a:stretch>
            <a:fillRect/>
          </a:stretch>
        </p:blipFill>
        <p:spPr>
          <a:xfrm>
            <a:off x="5300663" y="106613"/>
            <a:ext cx="5968374" cy="6748555"/>
          </a:xfrm>
          <a:prstGeom prst="rect">
            <a:avLst/>
          </a:prstGeom>
        </p:spPr>
      </p:pic>
      <p:sp>
        <p:nvSpPr>
          <p:cNvPr id="7" name="Doughnut 6">
            <a:extLst>
              <a:ext uri="{FF2B5EF4-FFF2-40B4-BE49-F238E27FC236}">
                <a16:creationId xmlns:a16="http://schemas.microsoft.com/office/drawing/2014/main" id="{6A3FFE92-1553-E5C3-D570-F594DA9AF927}"/>
              </a:ext>
            </a:extLst>
          </p:cNvPr>
          <p:cNvSpPr/>
          <p:nvPr/>
        </p:nvSpPr>
        <p:spPr>
          <a:xfrm>
            <a:off x="5211349" y="94803"/>
            <a:ext cx="1192192" cy="403279"/>
          </a:xfrm>
          <a:prstGeom prst="donut">
            <a:avLst>
              <a:gd name="adj" fmla="val 1635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solidFill>
                <a:schemeClr val="tx1"/>
              </a:solidFill>
            </a:endParaRPr>
          </a:p>
        </p:txBody>
      </p:sp>
      <p:sp>
        <p:nvSpPr>
          <p:cNvPr id="8" name="Rounded Rectangle 7">
            <a:extLst>
              <a:ext uri="{FF2B5EF4-FFF2-40B4-BE49-F238E27FC236}">
                <a16:creationId xmlns:a16="http://schemas.microsoft.com/office/drawing/2014/main" id="{697098CC-65CE-6FD6-B860-6C530D74BB2F}"/>
              </a:ext>
            </a:extLst>
          </p:cNvPr>
          <p:cNvSpPr/>
          <p:nvPr/>
        </p:nvSpPr>
        <p:spPr>
          <a:xfrm>
            <a:off x="6637819" y="106158"/>
            <a:ext cx="3183418" cy="64241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noProof="1"/>
              <a:t>Peer suggested mark based on evaluation of success criteria</a:t>
            </a:r>
          </a:p>
        </p:txBody>
      </p:sp>
      <p:sp>
        <p:nvSpPr>
          <p:cNvPr id="9" name="Rounded Rectangle 8">
            <a:extLst>
              <a:ext uri="{FF2B5EF4-FFF2-40B4-BE49-F238E27FC236}">
                <a16:creationId xmlns:a16="http://schemas.microsoft.com/office/drawing/2014/main" id="{3645F9E9-C771-AF58-33E0-97ABA9D62531}"/>
              </a:ext>
            </a:extLst>
          </p:cNvPr>
          <p:cNvSpPr/>
          <p:nvPr/>
        </p:nvSpPr>
        <p:spPr>
          <a:xfrm>
            <a:off x="9358314" y="2814426"/>
            <a:ext cx="2703516" cy="13452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500" noProof="1"/>
              <a:t>Referring to success criteria when justifying mark given – similarly to how we would provide feedback (assessment literacy)</a:t>
            </a:r>
          </a:p>
        </p:txBody>
      </p:sp>
      <p:sp>
        <p:nvSpPr>
          <p:cNvPr id="10" name="Bent Arrow 9">
            <a:extLst>
              <a:ext uri="{FF2B5EF4-FFF2-40B4-BE49-F238E27FC236}">
                <a16:creationId xmlns:a16="http://schemas.microsoft.com/office/drawing/2014/main" id="{FC224D2A-A38E-6B46-6F50-84AA3F897AE9}"/>
              </a:ext>
            </a:extLst>
          </p:cNvPr>
          <p:cNvSpPr/>
          <p:nvPr/>
        </p:nvSpPr>
        <p:spPr>
          <a:xfrm flipH="1">
            <a:off x="10390357" y="1613034"/>
            <a:ext cx="780669" cy="1203767"/>
          </a:xfrm>
          <a:prstGeom prst="ben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solidFill>
                <a:schemeClr val="tx1"/>
              </a:solidFill>
            </a:endParaRPr>
          </a:p>
        </p:txBody>
      </p:sp>
      <p:sp>
        <p:nvSpPr>
          <p:cNvPr id="11" name="Rounded Rectangle 10">
            <a:extLst>
              <a:ext uri="{FF2B5EF4-FFF2-40B4-BE49-F238E27FC236}">
                <a16:creationId xmlns:a16="http://schemas.microsoft.com/office/drawing/2014/main" id="{045974B8-31F6-0425-A3C9-66A598D696FE}"/>
              </a:ext>
            </a:extLst>
          </p:cNvPr>
          <p:cNvSpPr/>
          <p:nvPr/>
        </p:nvSpPr>
        <p:spPr>
          <a:xfrm>
            <a:off x="10573716" y="5403951"/>
            <a:ext cx="1447800" cy="5189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noProof="1"/>
              <a:t>Developing criticality</a:t>
            </a:r>
          </a:p>
        </p:txBody>
      </p:sp>
      <p:sp>
        <p:nvSpPr>
          <p:cNvPr id="12" name="Rounded Rectangle 11">
            <a:extLst>
              <a:ext uri="{FF2B5EF4-FFF2-40B4-BE49-F238E27FC236}">
                <a16:creationId xmlns:a16="http://schemas.microsoft.com/office/drawing/2014/main" id="{A8D478D0-1C77-1ADF-7231-0DC974A5FCFD}"/>
              </a:ext>
            </a:extLst>
          </p:cNvPr>
          <p:cNvSpPr/>
          <p:nvPr/>
        </p:nvSpPr>
        <p:spPr>
          <a:xfrm>
            <a:off x="8377920" y="4651181"/>
            <a:ext cx="2195796" cy="5748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noProof="1"/>
              <a:t>Awareness of wider academic skills</a:t>
            </a:r>
          </a:p>
        </p:txBody>
      </p:sp>
      <p:sp>
        <p:nvSpPr>
          <p:cNvPr id="4" name="Up Arrow 3">
            <a:extLst>
              <a:ext uri="{FF2B5EF4-FFF2-40B4-BE49-F238E27FC236}">
                <a16:creationId xmlns:a16="http://schemas.microsoft.com/office/drawing/2014/main" id="{1DDDD2C6-30BE-B746-9123-52B942682A77}"/>
              </a:ext>
            </a:extLst>
          </p:cNvPr>
          <p:cNvSpPr/>
          <p:nvPr/>
        </p:nvSpPr>
        <p:spPr>
          <a:xfrm rot="2149333">
            <a:off x="4323637" y="1540499"/>
            <a:ext cx="650273" cy="1996038"/>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pic>
        <p:nvPicPr>
          <p:cNvPr id="33" name="Picture 32" descr="View 15 University Of Southampton Logo Transparent - inimageincentive">
            <a:extLst>
              <a:ext uri="{FF2B5EF4-FFF2-40B4-BE49-F238E27FC236}">
                <a16:creationId xmlns:a16="http://schemas.microsoft.com/office/drawing/2014/main" id="{F1826499-96DC-E9A0-0E5E-D225A49C774F}"/>
              </a:ext>
            </a:extLst>
          </p:cNvPr>
          <p:cNvPicPr>
            <a:picLocks noChangeAspect="1"/>
          </p:cNvPicPr>
          <p:nvPr/>
        </p:nvPicPr>
        <p:blipFill rotWithShape="1">
          <a:blip r:embed="rId5"/>
          <a:srcRect t="36027" b="35821"/>
          <a:stretch/>
        </p:blipFill>
        <p:spPr>
          <a:xfrm>
            <a:off x="10430837" y="106158"/>
            <a:ext cx="1676400" cy="474629"/>
          </a:xfrm>
          <a:prstGeom prst="rect">
            <a:avLst/>
          </a:prstGeom>
        </p:spPr>
      </p:pic>
      <p:sp>
        <p:nvSpPr>
          <p:cNvPr id="35" name="TextBox 34">
            <a:extLst>
              <a:ext uri="{FF2B5EF4-FFF2-40B4-BE49-F238E27FC236}">
                <a16:creationId xmlns:a16="http://schemas.microsoft.com/office/drawing/2014/main" id="{CBD9D04E-BDA3-F894-A20E-4F5FF88977C6}"/>
              </a:ext>
            </a:extLst>
          </p:cNvPr>
          <p:cNvSpPr txBox="1"/>
          <p:nvPr/>
        </p:nvSpPr>
        <p:spPr>
          <a:xfrm>
            <a:off x="287578" y="5874859"/>
            <a:ext cx="3039825" cy="369332"/>
          </a:xfrm>
          <a:prstGeom prst="rect">
            <a:avLst/>
          </a:prstGeom>
          <a:noFill/>
        </p:spPr>
        <p:txBody>
          <a:bodyPr wrap="square" rtlCol="0">
            <a:spAutoFit/>
          </a:bodyPr>
          <a:lstStyle/>
          <a:p>
            <a:r>
              <a:rPr lang="fr-FR" b="1" noProof="1"/>
              <a:t>Success Criteria</a:t>
            </a:r>
          </a:p>
        </p:txBody>
      </p:sp>
    </p:spTree>
    <p:extLst>
      <p:ext uri="{BB962C8B-B14F-4D97-AF65-F5344CB8AC3E}">
        <p14:creationId xmlns:p14="http://schemas.microsoft.com/office/powerpoint/2010/main" val="130327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14C9-235C-15E6-9127-61D27A96B1FA}"/>
              </a:ext>
            </a:extLst>
          </p:cNvPr>
          <p:cNvSpPr>
            <a:spLocks noGrp="1"/>
          </p:cNvSpPr>
          <p:nvPr>
            <p:ph type="title"/>
          </p:nvPr>
        </p:nvSpPr>
        <p:spPr>
          <a:xfrm>
            <a:off x="1102868" y="121666"/>
            <a:ext cx="10168128" cy="1179576"/>
          </a:xfrm>
        </p:spPr>
        <p:txBody>
          <a:bodyPr>
            <a:normAutofit fontScale="90000"/>
          </a:bodyPr>
          <a:lstStyle/>
          <a:p>
            <a:r>
              <a:rPr lang="en-GB"/>
              <a:t>Student perceptions – Mid-module feedback</a:t>
            </a:r>
          </a:p>
        </p:txBody>
      </p:sp>
      <p:sp>
        <p:nvSpPr>
          <p:cNvPr id="4" name="Rounded Rectangular Callout 3">
            <a:extLst>
              <a:ext uri="{FF2B5EF4-FFF2-40B4-BE49-F238E27FC236}">
                <a16:creationId xmlns:a16="http://schemas.microsoft.com/office/drawing/2014/main" id="{40EF34F4-EB3B-8C5D-B08F-5D3CB98C9F53}"/>
              </a:ext>
            </a:extLst>
          </p:cNvPr>
          <p:cNvSpPr/>
          <p:nvPr/>
        </p:nvSpPr>
        <p:spPr>
          <a:xfrm>
            <a:off x="515938" y="1892300"/>
            <a:ext cx="2882900" cy="1536700"/>
          </a:xfrm>
          <a:prstGeom prst="wedgeRoundRectCallout">
            <a:avLst>
              <a:gd name="adj1" fmla="val -49467"/>
              <a:gd name="adj2" fmla="val 7076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0" i="0">
                <a:solidFill>
                  <a:srgbClr val="212121"/>
                </a:solidFill>
                <a:effectLst/>
                <a:latin typeface="Segoe UI" panose="020B0502040204020203" pitchFamily="34" charset="0"/>
              </a:rPr>
              <a:t>During workshop, I have the opportunity to </a:t>
            </a:r>
            <a:r>
              <a:rPr lang="en-GB" b="1" i="0">
                <a:solidFill>
                  <a:srgbClr val="212121"/>
                </a:solidFill>
                <a:effectLst/>
                <a:latin typeface="Segoe UI" panose="020B0502040204020203" pitchFamily="34" charset="0"/>
              </a:rPr>
              <a:t>share my opinions with my groupmate</a:t>
            </a:r>
            <a:r>
              <a:rPr lang="en-GB" b="0" i="0">
                <a:solidFill>
                  <a:srgbClr val="212121"/>
                </a:solidFill>
                <a:effectLst/>
                <a:latin typeface="Segoe UI" panose="020B0502040204020203" pitchFamily="34" charset="0"/>
              </a:rPr>
              <a:t>. I like this very much.</a:t>
            </a:r>
            <a:endParaRPr lang="en-GB"/>
          </a:p>
        </p:txBody>
      </p:sp>
      <p:sp>
        <p:nvSpPr>
          <p:cNvPr id="5" name="Rounded Rectangular Callout 4">
            <a:extLst>
              <a:ext uri="{FF2B5EF4-FFF2-40B4-BE49-F238E27FC236}">
                <a16:creationId xmlns:a16="http://schemas.microsoft.com/office/drawing/2014/main" id="{08EFECCC-28FB-DF47-B15C-24BF2CEB17A0}"/>
              </a:ext>
            </a:extLst>
          </p:cNvPr>
          <p:cNvSpPr/>
          <p:nvPr/>
        </p:nvSpPr>
        <p:spPr>
          <a:xfrm>
            <a:off x="8736680" y="4141754"/>
            <a:ext cx="2882900" cy="1536700"/>
          </a:xfrm>
          <a:prstGeom prst="wedgeRoundRectCallout">
            <a:avLst>
              <a:gd name="adj1" fmla="val 35996"/>
              <a:gd name="adj2" fmla="val 6828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0" i="0">
                <a:solidFill>
                  <a:srgbClr val="212121"/>
                </a:solidFill>
                <a:effectLst/>
                <a:latin typeface="Segoe UI" panose="020B0502040204020203" pitchFamily="34" charset="0"/>
              </a:rPr>
              <a:t>After the workshop, </a:t>
            </a:r>
            <a:r>
              <a:rPr lang="en-GB" b="1" i="0">
                <a:solidFill>
                  <a:srgbClr val="212121"/>
                </a:solidFill>
                <a:effectLst/>
                <a:latin typeface="Segoe UI" panose="020B0502040204020203" pitchFamily="34" charset="0"/>
              </a:rPr>
              <a:t>I can get feedback so that I know what needs to be improved</a:t>
            </a:r>
            <a:r>
              <a:rPr lang="en-GB" b="0" i="0">
                <a:solidFill>
                  <a:srgbClr val="212121"/>
                </a:solidFill>
                <a:effectLst/>
                <a:latin typeface="Segoe UI" panose="020B0502040204020203" pitchFamily="34" charset="0"/>
              </a:rPr>
              <a:t>.</a:t>
            </a:r>
            <a:endParaRPr lang="en-GB"/>
          </a:p>
        </p:txBody>
      </p:sp>
      <p:sp>
        <p:nvSpPr>
          <p:cNvPr id="7" name="Rounded Rectangular Callout 6">
            <a:extLst>
              <a:ext uri="{FF2B5EF4-FFF2-40B4-BE49-F238E27FC236}">
                <a16:creationId xmlns:a16="http://schemas.microsoft.com/office/drawing/2014/main" id="{AF58071B-BA38-25DD-E60A-EF17870ABECD}"/>
              </a:ext>
            </a:extLst>
          </p:cNvPr>
          <p:cNvSpPr/>
          <p:nvPr/>
        </p:nvSpPr>
        <p:spPr>
          <a:xfrm>
            <a:off x="8793162" y="1785937"/>
            <a:ext cx="2882900" cy="1536700"/>
          </a:xfrm>
          <a:prstGeom prst="wedgeRoundRectCallout">
            <a:avLst>
              <a:gd name="adj1" fmla="val -49467"/>
              <a:gd name="adj2" fmla="val 7076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0" i="0">
                <a:solidFill>
                  <a:srgbClr val="212121"/>
                </a:solidFill>
                <a:effectLst/>
                <a:latin typeface="Segoe UI" panose="020B0502040204020203" pitchFamily="34" charset="0"/>
              </a:rPr>
              <a:t> I also prefer workshop tasks and </a:t>
            </a:r>
            <a:r>
              <a:rPr lang="en-GB" b="1" i="0">
                <a:solidFill>
                  <a:srgbClr val="212121"/>
                </a:solidFill>
                <a:effectLst/>
                <a:latin typeface="Segoe UI" panose="020B0502040204020203" pitchFamily="34" charset="0"/>
              </a:rPr>
              <a:t>we can also get feedback to review</a:t>
            </a:r>
            <a:r>
              <a:rPr lang="en-GB" b="0" i="0">
                <a:solidFill>
                  <a:srgbClr val="212121"/>
                </a:solidFill>
                <a:effectLst/>
                <a:latin typeface="Segoe UI" panose="020B0502040204020203" pitchFamily="34" charset="0"/>
              </a:rPr>
              <a:t>.</a:t>
            </a:r>
            <a:endParaRPr lang="en-GB"/>
          </a:p>
        </p:txBody>
      </p:sp>
      <p:sp>
        <p:nvSpPr>
          <p:cNvPr id="10" name="Rounded Rectangular Callout 9">
            <a:extLst>
              <a:ext uri="{FF2B5EF4-FFF2-40B4-BE49-F238E27FC236}">
                <a16:creationId xmlns:a16="http://schemas.microsoft.com/office/drawing/2014/main" id="{EA6E8CDC-997C-9C94-48B9-6162D84F9D72}"/>
              </a:ext>
            </a:extLst>
          </p:cNvPr>
          <p:cNvSpPr/>
          <p:nvPr/>
        </p:nvSpPr>
        <p:spPr>
          <a:xfrm>
            <a:off x="4937125" y="2235591"/>
            <a:ext cx="3175000" cy="1670558"/>
          </a:xfrm>
          <a:prstGeom prst="wedgeRoundRectCallout">
            <a:avLst>
              <a:gd name="adj1" fmla="val -49467"/>
              <a:gd name="adj2" fmla="val 7076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0" i="0">
                <a:solidFill>
                  <a:srgbClr val="212121"/>
                </a:solidFill>
                <a:effectLst/>
                <a:latin typeface="Segoe UI" panose="020B0502040204020203" pitchFamily="34" charset="0"/>
              </a:rPr>
              <a:t>Teachers… </a:t>
            </a:r>
            <a:r>
              <a:rPr lang="en-GB" b="1" i="0">
                <a:solidFill>
                  <a:srgbClr val="212121"/>
                </a:solidFill>
                <a:effectLst/>
                <a:latin typeface="Segoe UI" panose="020B0502040204020203" pitchFamily="34" charset="0"/>
              </a:rPr>
              <a:t>[k]</a:t>
            </a:r>
            <a:r>
              <a:rPr lang="en-GB" b="1" i="0" err="1">
                <a:solidFill>
                  <a:srgbClr val="212121"/>
                </a:solidFill>
                <a:effectLst/>
                <a:latin typeface="Segoe UI" panose="020B0502040204020203" pitchFamily="34" charset="0"/>
              </a:rPr>
              <a:t>eep</a:t>
            </a:r>
            <a:r>
              <a:rPr lang="en-GB" b="1" i="0">
                <a:solidFill>
                  <a:srgbClr val="212121"/>
                </a:solidFill>
                <a:effectLst/>
                <a:latin typeface="Segoe UI" panose="020B0502040204020203" pitchFamily="34" charset="0"/>
              </a:rPr>
              <a:t> tracking students' feedback and learning process </a:t>
            </a:r>
            <a:r>
              <a:rPr lang="en-GB" b="0" i="0">
                <a:solidFill>
                  <a:srgbClr val="212121"/>
                </a:solidFill>
                <a:effectLst/>
                <a:latin typeface="Segoe UI" panose="020B0502040204020203" pitchFamily="34" charset="0"/>
              </a:rPr>
              <a:t>to prevent students from not keeping up.</a:t>
            </a:r>
            <a:endParaRPr lang="en-GB"/>
          </a:p>
        </p:txBody>
      </p:sp>
      <p:sp>
        <p:nvSpPr>
          <p:cNvPr id="11" name="Rounded Rectangular Callout 10">
            <a:extLst>
              <a:ext uri="{FF2B5EF4-FFF2-40B4-BE49-F238E27FC236}">
                <a16:creationId xmlns:a16="http://schemas.microsoft.com/office/drawing/2014/main" id="{DFCD0239-97A7-60E9-9BC8-3538436B1FA3}"/>
              </a:ext>
            </a:extLst>
          </p:cNvPr>
          <p:cNvSpPr/>
          <p:nvPr/>
        </p:nvSpPr>
        <p:spPr>
          <a:xfrm>
            <a:off x="2123408" y="3701074"/>
            <a:ext cx="2209800" cy="881360"/>
          </a:xfrm>
          <a:prstGeom prst="wedgeRoundRectCallout">
            <a:avLst>
              <a:gd name="adj1" fmla="val -49467"/>
              <a:gd name="adj2" fmla="val 7076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i="0">
                <a:solidFill>
                  <a:srgbClr val="212121"/>
                </a:solidFill>
                <a:effectLst/>
                <a:latin typeface="Segoe UI" panose="020B0502040204020203" pitchFamily="34" charset="0"/>
              </a:rPr>
              <a:t>Teamwork</a:t>
            </a:r>
            <a:r>
              <a:rPr lang="en-GB" b="0" i="0">
                <a:solidFill>
                  <a:srgbClr val="212121"/>
                </a:solidFill>
                <a:effectLst/>
                <a:latin typeface="Segoe UI" panose="020B0502040204020203" pitchFamily="34" charset="0"/>
              </a:rPr>
              <a:t> in workshop</a:t>
            </a:r>
            <a:endParaRPr lang="en-GB"/>
          </a:p>
        </p:txBody>
      </p:sp>
      <p:sp>
        <p:nvSpPr>
          <p:cNvPr id="12" name="Rounded Rectangular Callout 11">
            <a:extLst>
              <a:ext uri="{FF2B5EF4-FFF2-40B4-BE49-F238E27FC236}">
                <a16:creationId xmlns:a16="http://schemas.microsoft.com/office/drawing/2014/main" id="{91E2050A-B91C-010C-15E1-336D571DC876}"/>
              </a:ext>
            </a:extLst>
          </p:cNvPr>
          <p:cNvSpPr/>
          <p:nvPr/>
        </p:nvSpPr>
        <p:spPr>
          <a:xfrm>
            <a:off x="616648" y="5129213"/>
            <a:ext cx="3013520" cy="1123778"/>
          </a:xfrm>
          <a:prstGeom prst="wedgeRoundRectCallout">
            <a:avLst>
              <a:gd name="adj1" fmla="val 43044"/>
              <a:gd name="adj2" fmla="val 6993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a:t>Group discussion is great for </a:t>
            </a:r>
            <a:r>
              <a:rPr lang="en-GB" b="1"/>
              <a:t>fostering our oral English ability</a:t>
            </a:r>
          </a:p>
        </p:txBody>
      </p:sp>
      <p:sp>
        <p:nvSpPr>
          <p:cNvPr id="16" name="TextBox 15">
            <a:extLst>
              <a:ext uri="{FF2B5EF4-FFF2-40B4-BE49-F238E27FC236}">
                <a16:creationId xmlns:a16="http://schemas.microsoft.com/office/drawing/2014/main" id="{E06791C7-BEC1-2F41-2EC6-E884C30DE34E}"/>
              </a:ext>
            </a:extLst>
          </p:cNvPr>
          <p:cNvSpPr txBox="1"/>
          <p:nvPr/>
        </p:nvSpPr>
        <p:spPr>
          <a:xfrm>
            <a:off x="747268" y="1171301"/>
            <a:ext cx="10708132" cy="461665"/>
          </a:xfrm>
          <a:prstGeom prst="rect">
            <a:avLst/>
          </a:prstGeom>
          <a:noFill/>
        </p:spPr>
        <p:txBody>
          <a:bodyPr wrap="square" rtlCol="0">
            <a:spAutoFit/>
          </a:bodyPr>
          <a:lstStyle/>
          <a:p>
            <a:r>
              <a:rPr lang="en-GB" sz="2400" b="1" i="1">
                <a:solidFill>
                  <a:schemeClr val="accent2">
                    <a:lumMod val="75000"/>
                  </a:schemeClr>
                </a:solidFill>
              </a:rPr>
              <a:t>What do you like about the module? What should we continue doing?</a:t>
            </a:r>
          </a:p>
        </p:txBody>
      </p:sp>
      <p:sp>
        <p:nvSpPr>
          <p:cNvPr id="17" name="Rounded Rectangular Callout 16">
            <a:extLst>
              <a:ext uri="{FF2B5EF4-FFF2-40B4-BE49-F238E27FC236}">
                <a16:creationId xmlns:a16="http://schemas.microsoft.com/office/drawing/2014/main" id="{CCB5989D-B0BA-AA24-D29B-6D3DF01BC8EE}"/>
              </a:ext>
            </a:extLst>
          </p:cNvPr>
          <p:cNvSpPr/>
          <p:nvPr/>
        </p:nvSpPr>
        <p:spPr>
          <a:xfrm>
            <a:off x="4833939" y="4582434"/>
            <a:ext cx="3381373" cy="1670557"/>
          </a:xfrm>
          <a:prstGeom prst="wedgeRoundRectCallout">
            <a:avLst>
              <a:gd name="adj1" fmla="val -49467"/>
              <a:gd name="adj2" fmla="val 7076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0" i="0">
                <a:solidFill>
                  <a:srgbClr val="212121"/>
                </a:solidFill>
                <a:effectLst/>
                <a:latin typeface="Segoe UI" panose="020B0502040204020203" pitchFamily="34" charset="0"/>
              </a:rPr>
              <a:t>[The module structure] can underpin what we have learned and </a:t>
            </a:r>
            <a:r>
              <a:rPr lang="en-GB" b="1" i="0">
                <a:solidFill>
                  <a:srgbClr val="212121"/>
                </a:solidFill>
                <a:effectLst/>
                <a:latin typeface="Segoe UI" panose="020B0502040204020203" pitchFamily="34" charset="0"/>
              </a:rPr>
              <a:t>check whether we can put knowledge into practice</a:t>
            </a:r>
            <a:r>
              <a:rPr lang="en-GB" b="0" i="0">
                <a:solidFill>
                  <a:srgbClr val="212121"/>
                </a:solidFill>
                <a:effectLst/>
                <a:latin typeface="Segoe UI" panose="020B0502040204020203" pitchFamily="34" charset="0"/>
              </a:rPr>
              <a:t>, which is useful.</a:t>
            </a:r>
            <a:endParaRPr lang="en-GB"/>
          </a:p>
        </p:txBody>
      </p:sp>
      <p:pic>
        <p:nvPicPr>
          <p:cNvPr id="18" name="Picture 17" descr="View 15 University Of Southampton Logo Transparent - inimageincentive">
            <a:extLst>
              <a:ext uri="{FF2B5EF4-FFF2-40B4-BE49-F238E27FC236}">
                <a16:creationId xmlns:a16="http://schemas.microsoft.com/office/drawing/2014/main" id="{E1E22D42-3D30-B7A1-8E5B-D7AA05F68275}"/>
              </a:ext>
            </a:extLst>
          </p:cNvPr>
          <p:cNvPicPr>
            <a:picLocks noChangeAspect="1"/>
          </p:cNvPicPr>
          <p:nvPr/>
        </p:nvPicPr>
        <p:blipFill rotWithShape="1">
          <a:blip r:embed="rId3"/>
          <a:srcRect t="34551" b="30034"/>
          <a:stretch/>
        </p:blipFill>
        <p:spPr>
          <a:xfrm>
            <a:off x="10432796" y="6197493"/>
            <a:ext cx="1676400" cy="597063"/>
          </a:xfrm>
          <a:prstGeom prst="rect">
            <a:avLst/>
          </a:prstGeom>
        </p:spPr>
      </p:pic>
    </p:spTree>
    <p:extLst>
      <p:ext uri="{BB962C8B-B14F-4D97-AF65-F5344CB8AC3E}">
        <p14:creationId xmlns:p14="http://schemas.microsoft.com/office/powerpoint/2010/main" val="83780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1" grpId="0" animBg="1"/>
      <p:bldP spid="12"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95BD0-5738-6C52-7F98-979B5EE8C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24491-052E-F3DB-B92B-2ACDCEBEAF32}"/>
              </a:ext>
            </a:extLst>
          </p:cNvPr>
          <p:cNvSpPr>
            <a:spLocks noGrp="1"/>
          </p:cNvSpPr>
          <p:nvPr>
            <p:ph type="title"/>
          </p:nvPr>
        </p:nvSpPr>
        <p:spPr>
          <a:xfrm>
            <a:off x="1102868" y="121666"/>
            <a:ext cx="10168128" cy="1179576"/>
          </a:xfrm>
        </p:spPr>
        <p:txBody>
          <a:bodyPr>
            <a:normAutofit fontScale="90000"/>
          </a:bodyPr>
          <a:lstStyle/>
          <a:p>
            <a:r>
              <a:rPr lang="en-GB"/>
              <a:t>Student perceptions – Mid-module feedback</a:t>
            </a:r>
          </a:p>
        </p:txBody>
      </p:sp>
      <p:sp>
        <p:nvSpPr>
          <p:cNvPr id="4" name="Rounded Rectangular Callout 3">
            <a:extLst>
              <a:ext uri="{FF2B5EF4-FFF2-40B4-BE49-F238E27FC236}">
                <a16:creationId xmlns:a16="http://schemas.microsoft.com/office/drawing/2014/main" id="{4A724F79-7D2A-C59A-8E22-71B7CB343E52}"/>
              </a:ext>
            </a:extLst>
          </p:cNvPr>
          <p:cNvSpPr/>
          <p:nvPr/>
        </p:nvSpPr>
        <p:spPr>
          <a:xfrm>
            <a:off x="562357" y="1969901"/>
            <a:ext cx="3866896" cy="1904999"/>
          </a:xfrm>
          <a:prstGeom prst="wedgeRoundRectCallout">
            <a:avLst>
              <a:gd name="adj1" fmla="val -49467"/>
              <a:gd name="adj2" fmla="val 7076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b="0" i="0">
                <a:solidFill>
                  <a:srgbClr val="212121"/>
                </a:solidFill>
                <a:effectLst/>
                <a:latin typeface="Segoe UI" panose="020B0502040204020203" pitchFamily="34" charset="0"/>
              </a:rPr>
              <a:t>I hope everyone can write their own lesson plans every week, and then </a:t>
            </a:r>
            <a:r>
              <a:rPr lang="en-GB" b="1" i="0">
                <a:solidFill>
                  <a:srgbClr val="212121"/>
                </a:solidFill>
                <a:effectLst/>
                <a:latin typeface="Segoe UI" panose="020B0502040204020203" pitchFamily="34" charset="0"/>
              </a:rPr>
              <a:t>the teacher will give detailed one-to-one comments and revision suggestions. Only in this way can I get promoted</a:t>
            </a:r>
            <a:endParaRPr lang="en-GB" b="1"/>
          </a:p>
        </p:txBody>
      </p:sp>
      <p:sp>
        <p:nvSpPr>
          <p:cNvPr id="5" name="Rounded Rectangular Callout 4">
            <a:extLst>
              <a:ext uri="{FF2B5EF4-FFF2-40B4-BE49-F238E27FC236}">
                <a16:creationId xmlns:a16="http://schemas.microsoft.com/office/drawing/2014/main" id="{AAF7863A-7E6B-4A87-06BD-76AAD253E07F}"/>
              </a:ext>
            </a:extLst>
          </p:cNvPr>
          <p:cNvSpPr/>
          <p:nvPr/>
        </p:nvSpPr>
        <p:spPr>
          <a:xfrm>
            <a:off x="4716652" y="2161182"/>
            <a:ext cx="2150618" cy="1612366"/>
          </a:xfrm>
          <a:prstGeom prst="wedgeRoundRectCallout">
            <a:avLst>
              <a:gd name="adj1" fmla="val 35996"/>
              <a:gd name="adj2" fmla="val 68285"/>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a:t>Too much group work, </a:t>
            </a:r>
            <a:r>
              <a:rPr lang="en-GB" b="1"/>
              <a:t>individual work should be encouraged</a:t>
            </a:r>
          </a:p>
        </p:txBody>
      </p:sp>
      <p:sp>
        <p:nvSpPr>
          <p:cNvPr id="10" name="Rounded Rectangular Callout 9">
            <a:extLst>
              <a:ext uri="{FF2B5EF4-FFF2-40B4-BE49-F238E27FC236}">
                <a16:creationId xmlns:a16="http://schemas.microsoft.com/office/drawing/2014/main" id="{16E70961-C12C-F738-7069-33636AF16D55}"/>
              </a:ext>
            </a:extLst>
          </p:cNvPr>
          <p:cNvSpPr/>
          <p:nvPr/>
        </p:nvSpPr>
        <p:spPr>
          <a:xfrm>
            <a:off x="2900362" y="4261469"/>
            <a:ext cx="3866896" cy="2033015"/>
          </a:xfrm>
          <a:prstGeom prst="wedgeRoundRectCallout">
            <a:avLst>
              <a:gd name="adj1" fmla="val -49467"/>
              <a:gd name="adj2" fmla="val 7076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a:solidFill>
                  <a:srgbClr val="212121"/>
                </a:solidFill>
                <a:latin typeface="Segoe UI" panose="020B0502040204020203" pitchFamily="34" charset="0"/>
              </a:rPr>
              <a:t>I</a:t>
            </a:r>
            <a:r>
              <a:rPr lang="en-GB" b="0" i="0">
                <a:solidFill>
                  <a:srgbClr val="212121"/>
                </a:solidFill>
                <a:effectLst/>
                <a:latin typeface="Segoe UI" panose="020B0502040204020203" pitchFamily="34" charset="0"/>
              </a:rPr>
              <a:t>t rarely exercises my ability of writing lesson plans, because I can only write some parts in group cooperation each time, and </a:t>
            </a:r>
            <a:r>
              <a:rPr lang="en-GB" b="1" i="0">
                <a:solidFill>
                  <a:srgbClr val="212121"/>
                </a:solidFill>
                <a:effectLst/>
                <a:latin typeface="Segoe UI" panose="020B0502040204020203" pitchFamily="34" charset="0"/>
              </a:rPr>
              <a:t>the feedback is from students, which is not professional</a:t>
            </a:r>
            <a:endParaRPr lang="en-GB" b="1"/>
          </a:p>
        </p:txBody>
      </p:sp>
      <p:sp>
        <p:nvSpPr>
          <p:cNvPr id="11" name="Rounded Rectangular Callout 10">
            <a:extLst>
              <a:ext uri="{FF2B5EF4-FFF2-40B4-BE49-F238E27FC236}">
                <a16:creationId xmlns:a16="http://schemas.microsoft.com/office/drawing/2014/main" id="{1F225D33-7C89-A92E-71E3-67D6BFB828BD}"/>
              </a:ext>
            </a:extLst>
          </p:cNvPr>
          <p:cNvSpPr/>
          <p:nvPr/>
        </p:nvSpPr>
        <p:spPr>
          <a:xfrm>
            <a:off x="286004" y="4443413"/>
            <a:ext cx="2357183" cy="981506"/>
          </a:xfrm>
          <a:prstGeom prst="wedgeRoundRectCallout">
            <a:avLst>
              <a:gd name="adj1" fmla="val -49467"/>
              <a:gd name="adj2" fmla="val 7076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b="0" i="0">
                <a:solidFill>
                  <a:srgbClr val="212121"/>
                </a:solidFill>
                <a:effectLst/>
                <a:latin typeface="Segoe UI" panose="020B0502040204020203" pitchFamily="34" charset="0"/>
              </a:rPr>
              <a:t>Honestly, </a:t>
            </a:r>
            <a:r>
              <a:rPr lang="en-GB" b="1">
                <a:solidFill>
                  <a:srgbClr val="212121"/>
                </a:solidFill>
                <a:latin typeface="Segoe UI" panose="020B0502040204020203" pitchFamily="34" charset="0"/>
              </a:rPr>
              <a:t>I</a:t>
            </a:r>
            <a:r>
              <a:rPr lang="en-GB" b="1" i="0">
                <a:solidFill>
                  <a:srgbClr val="212121"/>
                </a:solidFill>
                <a:effectLst/>
                <a:latin typeface="Segoe UI" panose="020B0502040204020203" pitchFamily="34" charset="0"/>
              </a:rPr>
              <a:t> will not read others' work after the class</a:t>
            </a:r>
            <a:r>
              <a:rPr lang="en-GB" b="0" i="0">
                <a:solidFill>
                  <a:srgbClr val="212121"/>
                </a:solidFill>
                <a:effectLst/>
                <a:latin typeface="Segoe UI" panose="020B0502040204020203" pitchFamily="34" charset="0"/>
              </a:rPr>
              <a:t>.</a:t>
            </a:r>
            <a:endParaRPr lang="en-GB"/>
          </a:p>
        </p:txBody>
      </p:sp>
      <p:sp>
        <p:nvSpPr>
          <p:cNvPr id="16" name="TextBox 15">
            <a:extLst>
              <a:ext uri="{FF2B5EF4-FFF2-40B4-BE49-F238E27FC236}">
                <a16:creationId xmlns:a16="http://schemas.microsoft.com/office/drawing/2014/main" id="{07D58CD5-B49E-DCB1-05D1-6383FF14DFAD}"/>
              </a:ext>
            </a:extLst>
          </p:cNvPr>
          <p:cNvSpPr txBox="1"/>
          <p:nvPr/>
        </p:nvSpPr>
        <p:spPr>
          <a:xfrm>
            <a:off x="1255268" y="1082958"/>
            <a:ext cx="10708132" cy="461665"/>
          </a:xfrm>
          <a:prstGeom prst="rect">
            <a:avLst/>
          </a:prstGeom>
          <a:noFill/>
        </p:spPr>
        <p:txBody>
          <a:bodyPr wrap="square" rtlCol="0">
            <a:spAutoFit/>
          </a:bodyPr>
          <a:lstStyle/>
          <a:p>
            <a:r>
              <a:rPr lang="en-GB" sz="2400" b="1" i="1">
                <a:solidFill>
                  <a:schemeClr val="accent6">
                    <a:lumMod val="75000"/>
                  </a:schemeClr>
                </a:solidFill>
              </a:rPr>
              <a:t>Is there anything you think we should change about the module?</a:t>
            </a:r>
          </a:p>
        </p:txBody>
      </p:sp>
      <p:sp>
        <p:nvSpPr>
          <p:cNvPr id="17" name="Rounded Rectangular Callout 16">
            <a:extLst>
              <a:ext uri="{FF2B5EF4-FFF2-40B4-BE49-F238E27FC236}">
                <a16:creationId xmlns:a16="http://schemas.microsoft.com/office/drawing/2014/main" id="{D2F1BEF3-7642-9DF0-F232-E648DDFE82E8}"/>
              </a:ext>
            </a:extLst>
          </p:cNvPr>
          <p:cNvSpPr/>
          <p:nvPr/>
        </p:nvSpPr>
        <p:spPr>
          <a:xfrm>
            <a:off x="723901" y="5759910"/>
            <a:ext cx="2031999" cy="744407"/>
          </a:xfrm>
          <a:prstGeom prst="wedgeRoundRectCallout">
            <a:avLst>
              <a:gd name="adj1" fmla="val -49467"/>
              <a:gd name="adj2" fmla="val 7076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b="0" i="0">
                <a:solidFill>
                  <a:srgbClr val="212121"/>
                </a:solidFill>
                <a:effectLst/>
                <a:latin typeface="Segoe UI" panose="020B0502040204020203" pitchFamily="34" charset="0"/>
              </a:rPr>
              <a:t>Group members are </a:t>
            </a:r>
            <a:r>
              <a:rPr lang="en-GB" b="1" i="0">
                <a:solidFill>
                  <a:srgbClr val="212121"/>
                </a:solidFill>
                <a:effectLst/>
                <a:latin typeface="Segoe UI" panose="020B0502040204020203" pitchFamily="34" charset="0"/>
              </a:rPr>
              <a:t>not active</a:t>
            </a:r>
            <a:endParaRPr lang="en-GB" b="1"/>
          </a:p>
        </p:txBody>
      </p:sp>
      <p:sp>
        <p:nvSpPr>
          <p:cNvPr id="6" name="TextBox 5">
            <a:extLst>
              <a:ext uri="{FF2B5EF4-FFF2-40B4-BE49-F238E27FC236}">
                <a16:creationId xmlns:a16="http://schemas.microsoft.com/office/drawing/2014/main" id="{D820A879-20DC-651A-C516-31E5E1FEE126}"/>
              </a:ext>
            </a:extLst>
          </p:cNvPr>
          <p:cNvSpPr txBox="1"/>
          <p:nvPr/>
        </p:nvSpPr>
        <p:spPr>
          <a:xfrm>
            <a:off x="7154669" y="1987958"/>
            <a:ext cx="4457700" cy="4200574"/>
          </a:xfrm>
          <a:prstGeom prst="rect">
            <a:avLst/>
          </a:prstGeom>
          <a:noFill/>
        </p:spPr>
        <p:txBody>
          <a:bodyPr wrap="square" rtlCol="0">
            <a:spAutoFit/>
          </a:bodyPr>
          <a:lstStyle/>
          <a:p>
            <a:pPr algn="ctr">
              <a:lnSpc>
                <a:spcPct val="150000"/>
              </a:lnSpc>
            </a:pPr>
            <a:r>
              <a:rPr lang="en-GB" b="1"/>
              <a:t>Challenges to increasing agency:</a:t>
            </a:r>
          </a:p>
          <a:p>
            <a:pPr>
              <a:lnSpc>
                <a:spcPct val="150000"/>
              </a:lnSpc>
            </a:pPr>
            <a:r>
              <a:rPr lang="en-GB"/>
              <a:t>1. Low levels of self-regulation – not a ‘quick fix’ scenario</a:t>
            </a:r>
          </a:p>
          <a:p>
            <a:pPr>
              <a:lnSpc>
                <a:spcPct val="150000"/>
              </a:lnSpc>
            </a:pPr>
            <a:endParaRPr lang="en-GB"/>
          </a:p>
          <a:p>
            <a:pPr>
              <a:lnSpc>
                <a:spcPct val="150000"/>
              </a:lnSpc>
            </a:pPr>
            <a:r>
              <a:rPr lang="en-GB"/>
              <a:t>2. Not all are immediately convinced of benefits of group work/feedback and prefer an individual approach</a:t>
            </a:r>
          </a:p>
          <a:p>
            <a:pPr>
              <a:lnSpc>
                <a:spcPct val="150000"/>
              </a:lnSpc>
            </a:pPr>
            <a:endParaRPr lang="en-GB"/>
          </a:p>
          <a:p>
            <a:pPr>
              <a:lnSpc>
                <a:spcPct val="150000"/>
              </a:lnSpc>
            </a:pPr>
            <a:r>
              <a:rPr lang="en-GB"/>
              <a:t>3. Perception that teacher feedback is superior to student feedback</a:t>
            </a:r>
          </a:p>
        </p:txBody>
      </p:sp>
      <p:pic>
        <p:nvPicPr>
          <p:cNvPr id="8" name="Picture 7" descr="View 15 University Of Southampton Logo Transparent - inimageincentive">
            <a:extLst>
              <a:ext uri="{FF2B5EF4-FFF2-40B4-BE49-F238E27FC236}">
                <a16:creationId xmlns:a16="http://schemas.microsoft.com/office/drawing/2014/main" id="{E46C25D7-10A3-F7C9-7870-BAED6ABB1C09}"/>
              </a:ext>
            </a:extLst>
          </p:cNvPr>
          <p:cNvPicPr>
            <a:picLocks noChangeAspect="1"/>
          </p:cNvPicPr>
          <p:nvPr/>
        </p:nvPicPr>
        <p:blipFill rotWithShape="1">
          <a:blip r:embed="rId3"/>
          <a:srcRect t="34551" b="30034"/>
          <a:stretch/>
        </p:blipFill>
        <p:spPr>
          <a:xfrm>
            <a:off x="10475660" y="6235172"/>
            <a:ext cx="1676400" cy="597063"/>
          </a:xfrm>
          <a:prstGeom prst="rect">
            <a:avLst/>
          </a:prstGeom>
        </p:spPr>
      </p:pic>
    </p:spTree>
    <p:extLst>
      <p:ext uri="{BB962C8B-B14F-4D97-AF65-F5344CB8AC3E}">
        <p14:creationId xmlns:p14="http://schemas.microsoft.com/office/powerpoint/2010/main" val="224610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heckerboard(across)">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dissolve">
                                      <p:cBhvr>
                                        <p:cTn id="4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B2645-1983-24B3-1177-A4212A667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20EEF-47FD-61F0-4B8F-896764695F0A}"/>
              </a:ext>
            </a:extLst>
          </p:cNvPr>
          <p:cNvSpPr>
            <a:spLocks noGrp="1"/>
          </p:cNvSpPr>
          <p:nvPr>
            <p:ph type="title"/>
          </p:nvPr>
        </p:nvSpPr>
        <p:spPr/>
        <p:txBody>
          <a:bodyPr/>
          <a:lstStyle/>
          <a:p>
            <a:r>
              <a:rPr lang="en-GB"/>
              <a:t>Wider outcomes</a:t>
            </a:r>
          </a:p>
        </p:txBody>
      </p:sp>
      <p:pic>
        <p:nvPicPr>
          <p:cNvPr id="6" name="Picture 5" descr="View 15 University Of Southampton Logo Transparent - inimageincentive">
            <a:extLst>
              <a:ext uri="{FF2B5EF4-FFF2-40B4-BE49-F238E27FC236}">
                <a16:creationId xmlns:a16="http://schemas.microsoft.com/office/drawing/2014/main" id="{0F9E0707-E7AB-236D-46EB-2F580BDF3F52}"/>
              </a:ext>
            </a:extLst>
          </p:cNvPr>
          <p:cNvPicPr>
            <a:picLocks noChangeAspect="1"/>
          </p:cNvPicPr>
          <p:nvPr/>
        </p:nvPicPr>
        <p:blipFill rotWithShape="1">
          <a:blip r:embed="rId3"/>
          <a:srcRect t="34551" b="30034"/>
          <a:stretch/>
        </p:blipFill>
        <p:spPr>
          <a:xfrm>
            <a:off x="9821928" y="250108"/>
            <a:ext cx="1676400" cy="597063"/>
          </a:xfrm>
          <a:prstGeom prst="rect">
            <a:avLst/>
          </a:prstGeom>
        </p:spPr>
      </p:pic>
      <p:sp>
        <p:nvSpPr>
          <p:cNvPr id="4" name="Rounded Rectangle 3">
            <a:extLst>
              <a:ext uri="{FF2B5EF4-FFF2-40B4-BE49-F238E27FC236}">
                <a16:creationId xmlns:a16="http://schemas.microsoft.com/office/drawing/2014/main" id="{646C3D70-85A5-951C-B520-F9417568ED6A}"/>
              </a:ext>
            </a:extLst>
          </p:cNvPr>
          <p:cNvSpPr/>
          <p:nvPr/>
        </p:nvSpPr>
        <p:spPr>
          <a:xfrm>
            <a:off x="114297" y="1811915"/>
            <a:ext cx="5853112" cy="44974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1"/>
              <a:t>Summative performance</a:t>
            </a:r>
          </a:p>
          <a:p>
            <a:pPr algn="ctr"/>
            <a:endParaRPr lang="fr-FR" sz="2000" b="1" noProof="1"/>
          </a:p>
          <a:p>
            <a:pPr algn="ctr"/>
            <a:r>
              <a:rPr lang="fr-FR" sz="2000" noProof="1"/>
              <a:t>Average score 1.5 marks higher than ‘22/’23</a:t>
            </a:r>
          </a:p>
          <a:p>
            <a:pPr algn="ctr"/>
            <a:endParaRPr lang="fr-FR" sz="2000" noProof="1"/>
          </a:p>
          <a:p>
            <a:pPr algn="ctr"/>
            <a:r>
              <a:rPr lang="fr-FR" sz="2000" noProof="1"/>
              <a:t>Reduction in failed scripts and in scripts achieving lowest passing category</a:t>
            </a:r>
          </a:p>
          <a:p>
            <a:pPr algn="ctr"/>
            <a:r>
              <a:rPr lang="fr-FR" sz="2000" noProof="1"/>
              <a:t> (“Pass”/ 50-59)</a:t>
            </a:r>
          </a:p>
          <a:p>
            <a:pPr algn="ctr"/>
            <a:endParaRPr lang="fr-FR" sz="2000" noProof="1"/>
          </a:p>
          <a:p>
            <a:pPr algn="ctr"/>
            <a:r>
              <a:rPr lang="fr-FR" sz="2000" noProof="1"/>
              <a:t>Increase in scripts in two highest categories: Merit (60-69) </a:t>
            </a:r>
            <a:r>
              <a:rPr lang="fr-FR" sz="2000" b="1" noProof="1"/>
              <a:t>+13.8%</a:t>
            </a:r>
            <a:r>
              <a:rPr lang="fr-FR" sz="2000" noProof="1"/>
              <a:t>,</a:t>
            </a:r>
            <a:r>
              <a:rPr lang="fr-FR" sz="2000" b="1" noProof="1"/>
              <a:t> </a:t>
            </a:r>
            <a:r>
              <a:rPr lang="fr-FR" sz="2000" noProof="1"/>
              <a:t>now the most frequently-awarded category (was Pass); Distinction (70+) </a:t>
            </a:r>
            <a:r>
              <a:rPr lang="fr-FR" sz="2000" b="1" noProof="1"/>
              <a:t>+2.1%</a:t>
            </a:r>
          </a:p>
          <a:p>
            <a:pPr algn="ctr"/>
            <a:endParaRPr lang="fr-FR" sz="2000" noProof="1"/>
          </a:p>
        </p:txBody>
      </p:sp>
      <p:sp>
        <p:nvSpPr>
          <p:cNvPr id="5" name="Rounded Rectangle 4">
            <a:extLst>
              <a:ext uri="{FF2B5EF4-FFF2-40B4-BE49-F238E27FC236}">
                <a16:creationId xmlns:a16="http://schemas.microsoft.com/office/drawing/2014/main" id="{76AD569A-D342-561A-61E1-E9CE88B0E301}"/>
              </a:ext>
            </a:extLst>
          </p:cNvPr>
          <p:cNvSpPr/>
          <p:nvPr/>
        </p:nvSpPr>
        <p:spPr>
          <a:xfrm>
            <a:off x="6096000" y="1811915"/>
            <a:ext cx="5853112" cy="450828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2400" b="1"/>
              <a:t>Progressive perception shift</a:t>
            </a:r>
          </a:p>
          <a:p>
            <a:pPr lvl="1" algn="just"/>
            <a:endParaRPr lang="en-GB" sz="2200" b="1"/>
          </a:p>
          <a:p>
            <a:pPr lvl="1" algn="ctr"/>
            <a:r>
              <a:rPr lang="en-GB" sz="2200"/>
              <a:t>From ‘23/’24 Semester 2 mid-term feedback:</a:t>
            </a:r>
          </a:p>
          <a:p>
            <a:pPr lvl="1" algn="just"/>
            <a:endParaRPr lang="en-GB" sz="2200"/>
          </a:p>
          <a:p>
            <a:pPr lvl="1"/>
            <a:r>
              <a:rPr lang="en-GB" sz="2200">
                <a:solidFill>
                  <a:schemeClr val="accent1">
                    <a:lumMod val="75000"/>
                  </a:schemeClr>
                </a:solidFill>
              </a:rPr>
              <a:t> “</a:t>
            </a:r>
            <a:r>
              <a:rPr lang="en-GB" sz="2200" i="1">
                <a:solidFill>
                  <a:schemeClr val="accent2">
                    <a:lumMod val="75000"/>
                  </a:schemeClr>
                </a:solidFill>
              </a:rPr>
              <a:t>I think I gradually learned how to justify my lesson plan… The formative assessment is also helpful because it’s a kind of example of justification for us to reflect on our learning</a:t>
            </a:r>
            <a:r>
              <a:rPr lang="en-GB" sz="2200">
                <a:solidFill>
                  <a:schemeClr val="accent1">
                    <a:lumMod val="75000"/>
                  </a:schemeClr>
                </a:solidFill>
              </a:rPr>
              <a:t>.”</a:t>
            </a:r>
          </a:p>
          <a:p>
            <a:pPr lvl="1" algn="ctr"/>
            <a:endParaRPr lang="en-GB" sz="2400"/>
          </a:p>
          <a:p>
            <a:pPr algn="ctr"/>
            <a:endParaRPr lang="fr-FR" sz="2400"/>
          </a:p>
        </p:txBody>
      </p:sp>
    </p:spTree>
    <p:extLst>
      <p:ext uri="{BB962C8B-B14F-4D97-AF65-F5344CB8AC3E}">
        <p14:creationId xmlns:p14="http://schemas.microsoft.com/office/powerpoint/2010/main" val="6044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 screenshot of a paper&#10;&#10;Description automatically generated">
            <a:extLst>
              <a:ext uri="{FF2B5EF4-FFF2-40B4-BE49-F238E27FC236}">
                <a16:creationId xmlns:a16="http://schemas.microsoft.com/office/drawing/2014/main" id="{7E50471C-0DEC-69FA-0C23-727397453D14}"/>
              </a:ext>
            </a:extLst>
          </p:cNvPr>
          <p:cNvPicPr>
            <a:picLocks noGrp="1" noChangeAspect="1"/>
          </p:cNvPicPr>
          <p:nvPr>
            <p:ph idx="1"/>
          </p:nvPr>
        </p:nvPicPr>
        <p:blipFill rotWithShape="1">
          <a:blip r:embed="rId3"/>
          <a:srcRect b="62333"/>
          <a:stretch/>
        </p:blipFill>
        <p:spPr>
          <a:xfrm>
            <a:off x="4053616" y="934002"/>
            <a:ext cx="7963526" cy="2332209"/>
          </a:xfrm>
          <a:prstGeom prst="rect">
            <a:avLst/>
          </a:prstGeom>
          <a:ln>
            <a:solidFill>
              <a:schemeClr val="tx1"/>
            </a:solidFill>
          </a:ln>
        </p:spPr>
      </p:pic>
      <p:pic>
        <p:nvPicPr>
          <p:cNvPr id="5" name="Picture 4">
            <a:extLst>
              <a:ext uri="{FF2B5EF4-FFF2-40B4-BE49-F238E27FC236}">
                <a16:creationId xmlns:a16="http://schemas.microsoft.com/office/drawing/2014/main" id="{EBC424DD-6B0B-876F-E59D-D98139A87E47}"/>
              </a:ext>
            </a:extLst>
          </p:cNvPr>
          <p:cNvPicPr>
            <a:picLocks noChangeAspect="1"/>
          </p:cNvPicPr>
          <p:nvPr/>
        </p:nvPicPr>
        <p:blipFill rotWithShape="1">
          <a:blip r:embed="rId4"/>
          <a:srcRect t="68225"/>
          <a:stretch/>
        </p:blipFill>
        <p:spPr>
          <a:xfrm>
            <a:off x="3724289" y="4064033"/>
            <a:ext cx="8325463" cy="1476648"/>
          </a:xfrm>
          <a:prstGeom prst="rect">
            <a:avLst/>
          </a:prstGeom>
          <a:ln>
            <a:solidFill>
              <a:schemeClr val="tx1"/>
            </a:solidFill>
          </a:ln>
        </p:spPr>
      </p:pic>
      <p:sp>
        <p:nvSpPr>
          <p:cNvPr id="6" name="TextBox 5">
            <a:extLst>
              <a:ext uri="{FF2B5EF4-FFF2-40B4-BE49-F238E27FC236}">
                <a16:creationId xmlns:a16="http://schemas.microsoft.com/office/drawing/2014/main" id="{E5107ED0-5249-CF85-FCF0-A186270BA469}"/>
              </a:ext>
            </a:extLst>
          </p:cNvPr>
          <p:cNvSpPr txBox="1"/>
          <p:nvPr/>
        </p:nvSpPr>
        <p:spPr>
          <a:xfrm>
            <a:off x="7943850" y="3271642"/>
            <a:ext cx="1234771" cy="523220"/>
          </a:xfrm>
          <a:prstGeom prst="rect">
            <a:avLst/>
          </a:prstGeom>
          <a:noFill/>
        </p:spPr>
        <p:txBody>
          <a:bodyPr wrap="square" rtlCol="0">
            <a:spAutoFit/>
          </a:bodyPr>
          <a:lstStyle/>
          <a:p>
            <a:r>
              <a:rPr lang="en-GB" sz="2800"/>
              <a:t>…</a:t>
            </a:r>
          </a:p>
        </p:txBody>
      </p:sp>
      <p:pic>
        <p:nvPicPr>
          <p:cNvPr id="7" name="Picture 6" descr="View 15 University Of Southampton Logo Transparent - inimageincentive">
            <a:extLst>
              <a:ext uri="{FF2B5EF4-FFF2-40B4-BE49-F238E27FC236}">
                <a16:creationId xmlns:a16="http://schemas.microsoft.com/office/drawing/2014/main" id="{067E4DCF-9B61-5D55-7B0F-77641340C982}"/>
              </a:ext>
            </a:extLst>
          </p:cNvPr>
          <p:cNvPicPr>
            <a:picLocks noChangeAspect="1"/>
          </p:cNvPicPr>
          <p:nvPr/>
        </p:nvPicPr>
        <p:blipFill rotWithShape="1">
          <a:blip r:embed="rId5"/>
          <a:srcRect t="34551" b="30034"/>
          <a:stretch/>
        </p:blipFill>
        <p:spPr>
          <a:xfrm>
            <a:off x="10379140" y="6170043"/>
            <a:ext cx="1676400" cy="597063"/>
          </a:xfrm>
          <a:prstGeom prst="rect">
            <a:avLst/>
          </a:prstGeom>
        </p:spPr>
      </p:pic>
      <p:sp>
        <p:nvSpPr>
          <p:cNvPr id="2" name="Title 1">
            <a:extLst>
              <a:ext uri="{FF2B5EF4-FFF2-40B4-BE49-F238E27FC236}">
                <a16:creationId xmlns:a16="http://schemas.microsoft.com/office/drawing/2014/main" id="{4CC39FE4-FC44-7F01-42B5-59E582072561}"/>
              </a:ext>
            </a:extLst>
          </p:cNvPr>
          <p:cNvSpPr>
            <a:spLocks noGrp="1"/>
          </p:cNvSpPr>
          <p:nvPr>
            <p:ph type="title"/>
          </p:nvPr>
        </p:nvSpPr>
        <p:spPr>
          <a:xfrm>
            <a:off x="231867" y="1194784"/>
            <a:ext cx="3113027" cy="4168233"/>
          </a:xfrm>
          <a:solidFill>
            <a:schemeClr val="bg1"/>
          </a:solidFill>
        </p:spPr>
        <p:txBody>
          <a:bodyPr vert="horz" lIns="91440" tIns="45720" rIns="91440" bIns="45720" rtlCol="0" anchor="b">
            <a:normAutofit fontScale="90000"/>
          </a:bodyPr>
          <a:lstStyle/>
          <a:p>
            <a:r>
              <a:rPr lang="en-US" sz="4400"/>
              <a:t>Longer-term outcomes: Formative assessment as a vehicle for self-regulation?</a:t>
            </a:r>
          </a:p>
        </p:txBody>
      </p:sp>
      <p:sp>
        <p:nvSpPr>
          <p:cNvPr id="8" name="TextBox 7">
            <a:extLst>
              <a:ext uri="{FF2B5EF4-FFF2-40B4-BE49-F238E27FC236}">
                <a16:creationId xmlns:a16="http://schemas.microsoft.com/office/drawing/2014/main" id="{8859E498-6CE8-8150-4D22-DE7393B7E354}"/>
              </a:ext>
            </a:extLst>
          </p:cNvPr>
          <p:cNvSpPr txBox="1"/>
          <p:nvPr/>
        </p:nvSpPr>
        <p:spPr>
          <a:xfrm>
            <a:off x="5708130" y="441017"/>
            <a:ext cx="5156135" cy="369332"/>
          </a:xfrm>
          <a:prstGeom prst="rect">
            <a:avLst/>
          </a:prstGeom>
          <a:noFill/>
        </p:spPr>
        <p:txBody>
          <a:bodyPr wrap="square" rtlCol="0">
            <a:spAutoFit/>
          </a:bodyPr>
          <a:lstStyle/>
          <a:p>
            <a:r>
              <a:rPr lang="fr-FR" b="1">
                <a:solidFill>
                  <a:schemeClr val="accent1">
                    <a:lumMod val="75000"/>
                  </a:schemeClr>
                </a:solidFill>
              </a:rPr>
              <a:t>Email communication </a:t>
            </a:r>
            <a:r>
              <a:rPr lang="fr-FR" b="1" err="1">
                <a:solidFill>
                  <a:schemeClr val="accent1">
                    <a:lumMod val="75000"/>
                  </a:schemeClr>
                </a:solidFill>
              </a:rPr>
              <a:t>from</a:t>
            </a:r>
            <a:r>
              <a:rPr lang="fr-FR" b="1">
                <a:solidFill>
                  <a:schemeClr val="accent1">
                    <a:lumMod val="75000"/>
                  </a:schemeClr>
                </a:solidFill>
              </a:rPr>
              <a:t> </a:t>
            </a:r>
            <a:r>
              <a:rPr lang="fr-FR" b="1" err="1">
                <a:solidFill>
                  <a:schemeClr val="accent1">
                    <a:lumMod val="75000"/>
                  </a:schemeClr>
                </a:solidFill>
              </a:rPr>
              <a:t>student</a:t>
            </a:r>
            <a:endParaRPr lang="fr-FR" b="1">
              <a:solidFill>
                <a:schemeClr val="accent1">
                  <a:lumMod val="75000"/>
                </a:schemeClr>
              </a:solidFill>
            </a:endParaRPr>
          </a:p>
        </p:txBody>
      </p:sp>
    </p:spTree>
    <p:extLst>
      <p:ext uri="{BB962C8B-B14F-4D97-AF65-F5344CB8AC3E}">
        <p14:creationId xmlns:p14="http://schemas.microsoft.com/office/powerpoint/2010/main" val="210290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1">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3">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5318CB-764E-4265-8808-051B23D554FA}"/>
              </a:ext>
            </a:extLst>
          </p:cNvPr>
          <p:cNvSpPr>
            <a:spLocks noGrp="1"/>
          </p:cNvSpPr>
          <p:nvPr>
            <p:ph type="title"/>
          </p:nvPr>
        </p:nvSpPr>
        <p:spPr>
          <a:xfrm>
            <a:off x="621792" y="1161288"/>
            <a:ext cx="3602736" cy="4526280"/>
          </a:xfrm>
        </p:spPr>
        <p:txBody>
          <a:bodyPr>
            <a:normAutofit/>
          </a:bodyPr>
          <a:lstStyle/>
          <a:p>
            <a:r>
              <a:rPr lang="en-GB"/>
              <a:t>"Empowering feedback": Two directions</a:t>
            </a:r>
          </a:p>
        </p:txBody>
      </p:sp>
      <p:sp>
        <p:nvSpPr>
          <p:cNvPr id="16" name="Rectangle 1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View 15 University Of Southampton Logo Transparent - inimageincentive">
            <a:extLst>
              <a:ext uri="{FF2B5EF4-FFF2-40B4-BE49-F238E27FC236}">
                <a16:creationId xmlns:a16="http://schemas.microsoft.com/office/drawing/2014/main" id="{A0AAA37E-21F4-8074-1948-B6A9A85F1AEF}"/>
              </a:ext>
            </a:extLst>
          </p:cNvPr>
          <p:cNvPicPr>
            <a:picLocks noChangeAspect="1"/>
          </p:cNvPicPr>
          <p:nvPr/>
        </p:nvPicPr>
        <p:blipFill rotWithShape="1">
          <a:blip r:embed="rId3"/>
          <a:srcRect t="25568" b="23295"/>
          <a:stretch/>
        </p:blipFill>
        <p:spPr>
          <a:xfrm>
            <a:off x="10253472" y="5898567"/>
            <a:ext cx="1676400" cy="862126"/>
          </a:xfrm>
          <a:prstGeom prst="rect">
            <a:avLst/>
          </a:prstGeom>
        </p:spPr>
      </p:pic>
      <p:graphicFrame>
        <p:nvGraphicFramePr>
          <p:cNvPr id="20" name="Content Placeholder 2">
            <a:extLst>
              <a:ext uri="{FF2B5EF4-FFF2-40B4-BE49-F238E27FC236}">
                <a16:creationId xmlns:a16="http://schemas.microsoft.com/office/drawing/2014/main" id="{F3A10449-6D0E-94AA-B3F0-5176313414B4}"/>
              </a:ext>
            </a:extLst>
          </p:cNvPr>
          <p:cNvGraphicFramePr>
            <a:graphicFrameLocks noGrp="1"/>
          </p:cNvGraphicFramePr>
          <p:nvPr>
            <p:ph idx="1"/>
            <p:extLst>
              <p:ext uri="{D42A27DB-BD31-4B8C-83A1-F6EECF244321}">
                <p14:modId xmlns:p14="http://schemas.microsoft.com/office/powerpoint/2010/main" val="336551927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10855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6AA2-A176-4DA1-AE26-9C3EE61D90DD}"/>
              </a:ext>
            </a:extLst>
          </p:cNvPr>
          <p:cNvSpPr>
            <a:spLocks noGrp="1"/>
          </p:cNvSpPr>
          <p:nvPr>
            <p:ph type="title"/>
          </p:nvPr>
        </p:nvSpPr>
        <p:spPr/>
        <p:txBody>
          <a:bodyPr/>
          <a:lstStyle/>
          <a:p>
            <a:r>
              <a:rPr lang="en-GB"/>
              <a:t>References</a:t>
            </a:r>
          </a:p>
        </p:txBody>
      </p:sp>
      <p:sp>
        <p:nvSpPr>
          <p:cNvPr id="3" name="Content Placeholder 2">
            <a:extLst>
              <a:ext uri="{FF2B5EF4-FFF2-40B4-BE49-F238E27FC236}">
                <a16:creationId xmlns:a16="http://schemas.microsoft.com/office/drawing/2014/main" id="{8E37C8E0-D246-A73E-06FE-426FA089739E}"/>
              </a:ext>
            </a:extLst>
          </p:cNvPr>
          <p:cNvSpPr>
            <a:spLocks noGrp="1"/>
          </p:cNvSpPr>
          <p:nvPr>
            <p:ph idx="1"/>
          </p:nvPr>
        </p:nvSpPr>
        <p:spPr>
          <a:xfrm>
            <a:off x="360362" y="1638300"/>
            <a:ext cx="11471275" cy="4978400"/>
          </a:xfrm>
          <a:solidFill>
            <a:schemeClr val="bg1"/>
          </a:solidFill>
        </p:spPr>
        <p:txBody>
          <a:bodyPr>
            <a:normAutofit fontScale="32500" lnSpcReduction="20000"/>
          </a:bodyPr>
          <a:lstStyle/>
          <a:p>
            <a:r>
              <a:rPr lang="en-GB"/>
              <a:t>Charteris, J., &amp; Thomas, E. (2017) Uncovering ‘unwelcome truths’ through student voice: Teacher inquiry into agency and student assessment literacy. </a:t>
            </a:r>
            <a:r>
              <a:rPr lang="en-GB" i="1"/>
              <a:t>Teaching Education</a:t>
            </a:r>
            <a:r>
              <a:rPr lang="en-GB"/>
              <a:t>, 28(2), pp.162-177. </a:t>
            </a:r>
            <a:r>
              <a:rPr lang="en-GB">
                <a:hlinkClick r:id="rId3"/>
              </a:rPr>
              <a:t>https://doi.org/10.1080/10476210.2016.1229291</a:t>
            </a:r>
            <a:r>
              <a:rPr lang="en-GB"/>
              <a:t> </a:t>
            </a:r>
          </a:p>
          <a:p>
            <a:r>
              <a:rPr lang="en-GB"/>
              <a:t>Evans, C. (2013). Making sense of assessment feedback in higher education. </a:t>
            </a:r>
            <a:r>
              <a:rPr lang="en-GB" i="1"/>
              <a:t>Review of Educational Research</a:t>
            </a:r>
            <a:r>
              <a:rPr lang="en-GB"/>
              <a:t>, 83(1), 70–120.</a:t>
            </a:r>
          </a:p>
          <a:p>
            <a:r>
              <a:rPr lang="en-GB"/>
              <a:t>Green, S. (2019) What students </a:t>
            </a:r>
            <a:r>
              <a:rPr lang="en-GB" i="1"/>
              <a:t>don’t</a:t>
            </a:r>
            <a:r>
              <a:rPr lang="en-GB"/>
              <a:t> make of feedback in higher education: An illustrative study. </a:t>
            </a:r>
            <a:r>
              <a:rPr lang="en-GB" i="1"/>
              <a:t>Journal of English for Academic Purposes,</a:t>
            </a:r>
            <a:r>
              <a:rPr lang="en-GB"/>
              <a:t> 38. pp.83-94. </a:t>
            </a:r>
            <a:r>
              <a:rPr lang="en-GB" err="1"/>
              <a:t>doi</a:t>
            </a:r>
            <a:r>
              <a:rPr lang="en-GB"/>
              <a:t>: </a:t>
            </a:r>
            <a:r>
              <a:rPr lang="en-GB">
                <a:hlinkClick r:id="rId4"/>
              </a:rPr>
              <a:t>https://doi.org/10.1016/j.jeap.2019.01.010</a:t>
            </a:r>
            <a:r>
              <a:rPr lang="en-GB"/>
              <a:t> </a:t>
            </a:r>
          </a:p>
          <a:p>
            <a:r>
              <a:rPr lang="en-GB"/>
              <a:t>Hu, G. &amp; Lam, S.T.E. (2010) Issues of cultural appropriateness and pedagogical efficacy: exploring peer review in a second language writing class. </a:t>
            </a:r>
            <a:r>
              <a:rPr lang="en-GB" i="1"/>
              <a:t>Instructional Science,</a:t>
            </a:r>
            <a:r>
              <a:rPr lang="en-GB"/>
              <a:t> 38. pp.371-394. </a:t>
            </a:r>
            <a:r>
              <a:rPr lang="en-GB" err="1"/>
              <a:t>doi</a:t>
            </a:r>
            <a:r>
              <a:rPr lang="en-GB"/>
              <a:t>: </a:t>
            </a:r>
            <a:r>
              <a:rPr lang="en-GB">
                <a:hlinkClick r:id="rId5"/>
              </a:rPr>
              <a:t>https://doi.org/10.1007/s11251-008-9086-1</a:t>
            </a:r>
            <a:r>
              <a:rPr lang="en-GB"/>
              <a:t> </a:t>
            </a:r>
          </a:p>
          <a:p>
            <a:r>
              <a:rPr lang="en-GB"/>
              <a:t>Kinsella, M. &amp; Wyatt, J. &amp; Nestor, N.  &amp;  Last, J.  &amp; </a:t>
            </a:r>
            <a:r>
              <a:rPr lang="en-GB" err="1"/>
              <a:t>Rackard</a:t>
            </a:r>
            <a:r>
              <a:rPr lang="en-GB"/>
              <a:t>, S. (2023): Fostering students’ autonomy within higher education: the relational roots of student adviser supports. </a:t>
            </a:r>
            <a:r>
              <a:rPr lang="en-GB" i="1"/>
              <a:t>Irish Educational Studies. </a:t>
            </a:r>
            <a:r>
              <a:rPr lang="en-GB" err="1"/>
              <a:t>doi</a:t>
            </a:r>
            <a:r>
              <a:rPr lang="en-GB"/>
              <a:t>: </a:t>
            </a:r>
            <a:r>
              <a:rPr lang="en-GB">
                <a:hlinkClick r:id="rId6"/>
              </a:rPr>
              <a:t>https://doi.org/10.1080/03323315.2023.2201229</a:t>
            </a:r>
            <a:r>
              <a:rPr lang="en-GB"/>
              <a:t> </a:t>
            </a:r>
          </a:p>
          <a:p>
            <a:r>
              <a:rPr lang="en-GB" err="1"/>
              <a:t>Lantolf</a:t>
            </a:r>
            <a:r>
              <a:rPr lang="en-GB"/>
              <a:t>, J.P. &amp; </a:t>
            </a:r>
            <a:r>
              <a:rPr lang="en-GB" err="1"/>
              <a:t>Pavlenko</a:t>
            </a:r>
            <a:r>
              <a:rPr lang="en-GB"/>
              <a:t>, A. (1995) Sociocultural theory and second language acquisition. </a:t>
            </a:r>
            <a:r>
              <a:rPr lang="en-GB" i="1"/>
              <a:t>Annual Review of Applied Linguistics, </a:t>
            </a:r>
            <a:r>
              <a:rPr lang="en-GB"/>
              <a:t>15. pp.108-124</a:t>
            </a:r>
          </a:p>
          <a:p>
            <a:r>
              <a:rPr lang="en-GB" err="1"/>
              <a:t>Lipnevich</a:t>
            </a:r>
            <a:r>
              <a:rPr lang="en-GB"/>
              <a:t>, A.A. &amp; </a:t>
            </a:r>
            <a:r>
              <a:rPr lang="en-GB" err="1"/>
              <a:t>McCallen</a:t>
            </a:r>
            <a:r>
              <a:rPr lang="en-GB"/>
              <a:t>, L.N. &amp; Pace Miles, K. &amp; Smith, J.K. (2013) Mind the gap! Students’ use of exemplars and detailed rubrics as formative assessment. </a:t>
            </a:r>
            <a:r>
              <a:rPr lang="en-GB" i="1"/>
              <a:t>Instructional Science</a:t>
            </a:r>
            <a:r>
              <a:rPr lang="en-GB"/>
              <a:t>, 42. pp.539-559. </a:t>
            </a:r>
            <a:r>
              <a:rPr lang="en-GB" err="1"/>
              <a:t>doi</a:t>
            </a:r>
            <a:r>
              <a:rPr lang="en-GB"/>
              <a:t>: </a:t>
            </a:r>
            <a:r>
              <a:rPr lang="en-GB">
                <a:hlinkClick r:id="rId7"/>
              </a:rPr>
              <a:t>https://doi.org/10.1007/s11251-013-9299-9</a:t>
            </a:r>
            <a:r>
              <a:rPr lang="en-GB"/>
              <a:t> </a:t>
            </a:r>
          </a:p>
          <a:p>
            <a:r>
              <a:rPr lang="en-GB" b="0" i="0">
                <a:solidFill>
                  <a:srgbClr val="333333"/>
                </a:solidFill>
                <a:effectLst/>
              </a:rPr>
              <a:t>Nicol , D. (2009) Assessment for learner self-regulation: Enhancing achievement in the first year using learning technologies.  </a:t>
            </a:r>
            <a:r>
              <a:rPr lang="en-GB" b="0" i="1">
                <a:solidFill>
                  <a:srgbClr val="333333"/>
                </a:solidFill>
                <a:effectLst/>
              </a:rPr>
              <a:t>Assessment &amp; Evaluation in Higher Education</a:t>
            </a:r>
            <a:r>
              <a:rPr lang="en-GB" b="0" i="0">
                <a:solidFill>
                  <a:srgbClr val="333333"/>
                </a:solidFill>
                <a:effectLst/>
              </a:rPr>
              <a:t>, 34(3). </a:t>
            </a:r>
            <a:r>
              <a:rPr lang="en-GB">
                <a:solidFill>
                  <a:srgbClr val="333333"/>
                </a:solidFill>
              </a:rPr>
              <a:t>p</a:t>
            </a:r>
            <a:r>
              <a:rPr lang="en-GB" b="0" i="0">
                <a:solidFill>
                  <a:srgbClr val="333333"/>
                </a:solidFill>
                <a:effectLst/>
              </a:rPr>
              <a:t>p.335–352 .</a:t>
            </a:r>
          </a:p>
          <a:p>
            <a:r>
              <a:rPr lang="en-GB"/>
              <a:t>Sadler, D.R.  (2009) Indeterminacy in the use of </a:t>
            </a:r>
            <a:r>
              <a:rPr lang="en-GB" err="1"/>
              <a:t>preset</a:t>
            </a:r>
            <a:r>
              <a:rPr lang="en-GB"/>
              <a:t> criteria for assessment and grading. </a:t>
            </a:r>
            <a:r>
              <a:rPr lang="en-GB" i="1"/>
              <a:t>Assessment &amp; Evaluation in Higher Education</a:t>
            </a:r>
            <a:r>
              <a:rPr lang="en-GB"/>
              <a:t>, 34(2). pp.159–179 </a:t>
            </a:r>
          </a:p>
          <a:p>
            <a:r>
              <a:rPr lang="en-GB"/>
              <a:t>Schmidt, R. W. (1990). The role of consciousness in second language learning. </a:t>
            </a:r>
            <a:r>
              <a:rPr lang="en-GB" i="1"/>
              <a:t>Applied linguistics</a:t>
            </a:r>
            <a:r>
              <a:rPr lang="en-GB"/>
              <a:t>, 11(2). pp.129-158.</a:t>
            </a:r>
          </a:p>
          <a:p>
            <a:r>
              <a:rPr lang="en-GB"/>
              <a:t>Smith, C.D. &amp; </a:t>
            </a:r>
            <a:r>
              <a:rPr lang="en-GB" err="1"/>
              <a:t>Worsfold</a:t>
            </a:r>
            <a:r>
              <a:rPr lang="en-GB"/>
              <a:t>, K. &amp; Davies, L. &amp; Fisher, R. &amp; McPhail, R. (2013) Assessment literacy and student learning: the case for explicitly developing students ‘assessment literacy’. </a:t>
            </a:r>
            <a:r>
              <a:rPr lang="en-GB" i="1"/>
              <a:t>Assessment &amp; Evaluation in Higher Education</a:t>
            </a:r>
            <a:r>
              <a:rPr lang="en-GB"/>
              <a:t>, 38:1. pp.44-60, </a:t>
            </a:r>
            <a:r>
              <a:rPr lang="en-GB" err="1"/>
              <a:t>doi</a:t>
            </a:r>
            <a:r>
              <a:rPr lang="en-GB"/>
              <a:t>: https://</a:t>
            </a:r>
            <a:r>
              <a:rPr lang="en-GB" err="1"/>
              <a:t>doi.org</a:t>
            </a:r>
            <a:r>
              <a:rPr lang="en-GB"/>
              <a:t>/10.1080/02602938.2011.598636 </a:t>
            </a:r>
          </a:p>
          <a:p>
            <a:br>
              <a:rPr lang="en-GB"/>
            </a:br>
            <a:r>
              <a:rPr lang="en-GB"/>
              <a:t>Sutton, P. (2012) Conceptualizing Feedback Literacy: Knowing, Being, and Acting. </a:t>
            </a:r>
            <a:r>
              <a:rPr lang="en-GB" i="1"/>
              <a:t>Innovations in Education and Teaching International, </a:t>
            </a:r>
            <a:r>
              <a:rPr lang="en-GB"/>
              <a:t>49(1). pp.31–40.doi: </a:t>
            </a:r>
            <a:r>
              <a:rPr lang="en-GB">
                <a:hlinkClick r:id="rId8"/>
              </a:rPr>
              <a:t>https://doi.org/10.1080/14703297.2012.647781</a:t>
            </a:r>
            <a:r>
              <a:rPr lang="en-GB"/>
              <a:t> </a:t>
            </a:r>
          </a:p>
          <a:p>
            <a:r>
              <a:rPr lang="en-GB"/>
              <a:t>Wood, D., Bruner, J.S., &amp; Ross, G. (1976). The role of tutoring in problem solving. </a:t>
            </a:r>
            <a:r>
              <a:rPr lang="en-GB" i="1"/>
              <a:t>Journal of Child Psychology and Psychiatry, and Allied Disciplines</a:t>
            </a:r>
            <a:r>
              <a:rPr lang="en-GB"/>
              <a:t>, 17(2). pp.89–100. doi:10.1111/j.1469-7610.1976.tb00381.x   </a:t>
            </a:r>
          </a:p>
          <a:p>
            <a:r>
              <a:rPr lang="en-GB" err="1"/>
              <a:t>Vuogan</a:t>
            </a:r>
            <a:r>
              <a:rPr lang="en-GB"/>
              <a:t>, A. &amp; Li, S. (2023) Examining the Effectiveness of Peer Feedback in Second Language Writing: A Meta-Analysis. </a:t>
            </a:r>
            <a:r>
              <a:rPr lang="en-GB" i="1"/>
              <a:t>TESOL Quarterly</a:t>
            </a:r>
            <a:r>
              <a:rPr lang="en-GB"/>
              <a:t>, 57. pp.1115-1138. </a:t>
            </a:r>
            <a:r>
              <a:rPr lang="en-GB" err="1"/>
              <a:t>doi</a:t>
            </a:r>
            <a:r>
              <a:rPr lang="en-GB"/>
              <a:t>: https://</a:t>
            </a:r>
            <a:r>
              <a:rPr lang="en-GB" err="1"/>
              <a:t>doi.org</a:t>
            </a:r>
            <a:r>
              <a:rPr lang="en-GB"/>
              <a:t>/10.1002/tesq.3178 </a:t>
            </a:r>
          </a:p>
          <a:p>
            <a:r>
              <a:rPr lang="en-GB"/>
              <a:t>Yu, S. &amp; Lee, I. (2016)  Exploring Chinese students’ strategy use in a cooperative peer feedback writing group. </a:t>
            </a:r>
            <a:r>
              <a:rPr lang="en-GB" i="1"/>
              <a:t>System,</a:t>
            </a:r>
            <a:r>
              <a:rPr lang="en-GB"/>
              <a:t> 58. pp.1-11. </a:t>
            </a:r>
            <a:r>
              <a:rPr lang="en-GB" err="1"/>
              <a:t>doi</a:t>
            </a:r>
            <a:r>
              <a:rPr lang="en-GB"/>
              <a:t>: </a:t>
            </a:r>
            <a:r>
              <a:rPr lang="en-GB">
                <a:hlinkClick r:id="rId9"/>
              </a:rPr>
              <a:t>http://dx.doi.org/10.1016/j.system.2016.02.005</a:t>
            </a:r>
            <a:r>
              <a:rPr lang="en-GB"/>
              <a:t> </a:t>
            </a:r>
          </a:p>
          <a:p>
            <a:r>
              <a:rPr lang="en-GB"/>
              <a:t>Zimmerman, B.J. (2000) Chapter 2 - Attaining Self-Regulation: A Social Cognitive Perspective IN: </a:t>
            </a:r>
            <a:r>
              <a:rPr lang="en-GB" err="1"/>
              <a:t>Boekaerts</a:t>
            </a:r>
            <a:r>
              <a:rPr lang="en-GB"/>
              <a:t>, M. &amp; </a:t>
            </a:r>
            <a:r>
              <a:rPr lang="en-GB" err="1"/>
              <a:t>Pintrich</a:t>
            </a:r>
            <a:r>
              <a:rPr lang="en-GB"/>
              <a:t>, P.R. &amp; </a:t>
            </a:r>
            <a:r>
              <a:rPr lang="en-GB" err="1"/>
              <a:t>Zeidner</a:t>
            </a:r>
            <a:r>
              <a:rPr lang="en-GB"/>
              <a:t>, M. (eds.) </a:t>
            </a:r>
            <a:r>
              <a:rPr lang="en-GB" i="1"/>
              <a:t>Handbook of Self-Regulation. </a:t>
            </a:r>
            <a:r>
              <a:rPr lang="en-GB"/>
              <a:t>Academic Press. pp.13-39. </a:t>
            </a:r>
            <a:r>
              <a:rPr lang="en-GB" err="1"/>
              <a:t>doi</a:t>
            </a:r>
            <a:r>
              <a:rPr lang="en-GB"/>
              <a:t>:  </a:t>
            </a:r>
            <a:r>
              <a:rPr lang="en-GB">
                <a:hlinkClick r:id="rId10"/>
              </a:rPr>
              <a:t>https://doi.org/10.1016/B978-012109890-2/50031-7</a:t>
            </a:r>
            <a:r>
              <a:rPr lang="en-GB"/>
              <a:t> </a:t>
            </a:r>
          </a:p>
        </p:txBody>
      </p:sp>
      <p:pic>
        <p:nvPicPr>
          <p:cNvPr id="4" name="Picture 3" descr="View 15 University Of Southampton Logo Transparent - inimageincentive">
            <a:extLst>
              <a:ext uri="{FF2B5EF4-FFF2-40B4-BE49-F238E27FC236}">
                <a16:creationId xmlns:a16="http://schemas.microsoft.com/office/drawing/2014/main" id="{448BE7C6-2701-8FD5-6272-C6660E4EBB9D}"/>
              </a:ext>
            </a:extLst>
          </p:cNvPr>
          <p:cNvPicPr>
            <a:picLocks noChangeAspect="1"/>
          </p:cNvPicPr>
          <p:nvPr/>
        </p:nvPicPr>
        <p:blipFill rotWithShape="1">
          <a:blip r:embed="rId11"/>
          <a:srcRect t="22857" r="521" b="24286"/>
          <a:stretch/>
        </p:blipFill>
        <p:spPr>
          <a:xfrm>
            <a:off x="9969143" y="25400"/>
            <a:ext cx="1532079" cy="802708"/>
          </a:xfrm>
          <a:prstGeom prst="rect">
            <a:avLst/>
          </a:prstGeom>
        </p:spPr>
      </p:pic>
    </p:spTree>
    <p:extLst>
      <p:ext uri="{BB962C8B-B14F-4D97-AF65-F5344CB8AC3E}">
        <p14:creationId xmlns:p14="http://schemas.microsoft.com/office/powerpoint/2010/main" val="1443591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B4782F-5BE1-7C5E-B5E0-FBC3B6BDF411}"/>
              </a:ext>
            </a:extLst>
          </p:cNvPr>
          <p:cNvSpPr>
            <a:spLocks noGrp="1"/>
          </p:cNvSpPr>
          <p:nvPr>
            <p:ph type="title"/>
          </p:nvPr>
        </p:nvSpPr>
        <p:spPr>
          <a:xfrm>
            <a:off x="477980" y="1122363"/>
            <a:ext cx="4386119" cy="3204134"/>
          </a:xfrm>
        </p:spPr>
        <p:txBody>
          <a:bodyPr vert="horz" lIns="91440" tIns="45720" rIns="91440" bIns="45720" rtlCol="0" anchor="b">
            <a:normAutofit/>
          </a:bodyPr>
          <a:lstStyle/>
          <a:p>
            <a:r>
              <a:rPr lang="en-US" sz="4400">
                <a:ln w="0"/>
                <a:solidFill>
                  <a:schemeClr val="accent1"/>
                </a:solidFill>
                <a:effectLst>
                  <a:outerShdw blurRad="38100" dist="25400" dir="5400000" algn="ctr" rotWithShape="0">
                    <a:srgbClr val="6E747A">
                      <a:alpha val="43000"/>
                    </a:srgbClr>
                  </a:outerShdw>
                </a:effectLst>
              </a:rPr>
              <a:t>Thanks for your attention! </a:t>
            </a:r>
            <a:br>
              <a:rPr lang="en-US" sz="4400">
                <a:ln w="0"/>
                <a:solidFill>
                  <a:schemeClr val="accent1"/>
                </a:solidFill>
                <a:effectLst>
                  <a:outerShdw blurRad="38100" dist="25400" dir="5400000" algn="ctr" rotWithShape="0">
                    <a:srgbClr val="6E747A">
                      <a:alpha val="43000"/>
                    </a:srgbClr>
                  </a:outerShdw>
                </a:effectLst>
              </a:rPr>
            </a:br>
            <a:r>
              <a:rPr lang="en-US" sz="4400">
                <a:ln w="0"/>
                <a:solidFill>
                  <a:schemeClr val="accent1"/>
                </a:solidFill>
                <a:effectLst>
                  <a:outerShdw blurRad="38100" dist="25400" dir="5400000" algn="ctr" rotWithShape="0">
                    <a:srgbClr val="6E747A">
                      <a:alpha val="43000"/>
                    </a:srgbClr>
                  </a:outerShdw>
                </a:effectLst>
              </a:rPr>
              <a:t>Any questions?</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Questions">
            <a:extLst>
              <a:ext uri="{FF2B5EF4-FFF2-40B4-BE49-F238E27FC236}">
                <a16:creationId xmlns:a16="http://schemas.microsoft.com/office/drawing/2014/main" id="{1FCE99FA-16E6-1CB5-492E-19CBE83761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0099" y="625683"/>
            <a:ext cx="5455380" cy="5455380"/>
          </a:xfrm>
          <a:prstGeom prst="rect">
            <a:avLst/>
          </a:prstGeom>
        </p:spPr>
      </p:pic>
      <p:pic>
        <p:nvPicPr>
          <p:cNvPr id="4" name="Picture 3" descr="View 15 University Of Southampton Logo Transparent - inimageincentive">
            <a:extLst>
              <a:ext uri="{FF2B5EF4-FFF2-40B4-BE49-F238E27FC236}">
                <a16:creationId xmlns:a16="http://schemas.microsoft.com/office/drawing/2014/main" id="{9FAF340B-5A6A-83A7-0BDB-11DBF0B59E67}"/>
              </a:ext>
            </a:extLst>
          </p:cNvPr>
          <p:cNvPicPr>
            <a:picLocks noChangeAspect="1"/>
          </p:cNvPicPr>
          <p:nvPr/>
        </p:nvPicPr>
        <p:blipFill rotWithShape="1">
          <a:blip r:embed="rId5"/>
          <a:srcRect t="22857" r="521" b="24286"/>
          <a:stretch/>
        </p:blipFill>
        <p:spPr>
          <a:xfrm>
            <a:off x="10432698" y="6042407"/>
            <a:ext cx="1532079" cy="802708"/>
          </a:xfrm>
          <a:prstGeom prst="rect">
            <a:avLst/>
          </a:prstGeom>
        </p:spPr>
      </p:pic>
      <p:sp>
        <p:nvSpPr>
          <p:cNvPr id="3" name="TextBox 2">
            <a:extLst>
              <a:ext uri="{FF2B5EF4-FFF2-40B4-BE49-F238E27FC236}">
                <a16:creationId xmlns:a16="http://schemas.microsoft.com/office/drawing/2014/main" id="{4D817885-EC05-913D-1A27-5F7D92ECA3E1}"/>
              </a:ext>
            </a:extLst>
          </p:cNvPr>
          <p:cNvSpPr txBox="1"/>
          <p:nvPr/>
        </p:nvSpPr>
        <p:spPr>
          <a:xfrm>
            <a:off x="481029" y="4865077"/>
            <a:ext cx="4481201" cy="1200329"/>
          </a:xfrm>
          <a:prstGeom prst="rect">
            <a:avLst/>
          </a:prstGeom>
          <a:noFill/>
        </p:spPr>
        <p:txBody>
          <a:bodyPr wrap="square" rtlCol="0">
            <a:spAutoFit/>
          </a:bodyPr>
          <a:lstStyle/>
          <a:p>
            <a:r>
              <a:rPr lang="en-GB" b="1"/>
              <a:t>Resource sharing (success criteria, feedback templates): </a:t>
            </a:r>
          </a:p>
          <a:p>
            <a:r>
              <a:rPr lang="en-GB"/>
              <a:t>Requests welcomed via email to Amy (</a:t>
            </a:r>
            <a:r>
              <a:rPr lang="en-GB">
                <a:hlinkClick r:id="rId6"/>
              </a:rPr>
              <a:t>A.J.F.Wallington@soton.ac.uk</a:t>
            </a:r>
            <a:r>
              <a:rPr lang="en-GB"/>
              <a:t>) </a:t>
            </a:r>
          </a:p>
        </p:txBody>
      </p:sp>
    </p:spTree>
    <p:extLst>
      <p:ext uri="{BB962C8B-B14F-4D97-AF65-F5344CB8AC3E}">
        <p14:creationId xmlns:p14="http://schemas.microsoft.com/office/powerpoint/2010/main" val="464001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0925-F53B-9DF0-679E-F75771552610}"/>
              </a:ext>
            </a:extLst>
          </p:cNvPr>
          <p:cNvSpPr>
            <a:spLocks noGrp="1"/>
          </p:cNvSpPr>
          <p:nvPr>
            <p:ph type="title"/>
          </p:nvPr>
        </p:nvSpPr>
        <p:spPr>
          <a:xfrm>
            <a:off x="1012595" y="33775"/>
            <a:ext cx="10168128" cy="1179576"/>
          </a:xfrm>
        </p:spPr>
        <p:txBody>
          <a:bodyPr/>
          <a:lstStyle/>
          <a:p>
            <a:r>
              <a:rPr lang="en-GB"/>
              <a:t>Workload implications</a:t>
            </a:r>
          </a:p>
        </p:txBody>
      </p:sp>
      <p:sp>
        <p:nvSpPr>
          <p:cNvPr id="3" name="Content Placeholder 2">
            <a:extLst>
              <a:ext uri="{FF2B5EF4-FFF2-40B4-BE49-F238E27FC236}">
                <a16:creationId xmlns:a16="http://schemas.microsoft.com/office/drawing/2014/main" id="{18148E15-F68A-4484-53CE-4E0D296F9AC5}"/>
              </a:ext>
            </a:extLst>
          </p:cNvPr>
          <p:cNvSpPr>
            <a:spLocks noGrp="1"/>
          </p:cNvSpPr>
          <p:nvPr>
            <p:ph idx="1"/>
          </p:nvPr>
        </p:nvSpPr>
        <p:spPr>
          <a:xfrm>
            <a:off x="487433" y="3044375"/>
            <a:ext cx="11403803" cy="3694176"/>
          </a:xfrm>
        </p:spPr>
        <p:txBody>
          <a:bodyPr vert="horz" lIns="91440" tIns="45720" rIns="91440" bIns="45720" rtlCol="0" anchor="t">
            <a:normAutofit fontScale="70000" lnSpcReduction="20000"/>
          </a:bodyPr>
          <a:lstStyle/>
          <a:p>
            <a:pPr marL="0" indent="0">
              <a:buNone/>
            </a:pPr>
            <a:r>
              <a:rPr lang="en-GB"/>
              <a:t>Evans 2013: uptake of feedback is critical, but equally key are the demands of feedback provision on instructors</a:t>
            </a:r>
          </a:p>
          <a:p>
            <a:pPr marL="0" indent="0">
              <a:buNone/>
            </a:pPr>
            <a:endParaRPr lang="en-GB"/>
          </a:p>
          <a:p>
            <a:r>
              <a:rPr lang="en-GB" b="1"/>
              <a:t>Summative 2000-word assessment </a:t>
            </a:r>
            <a:r>
              <a:rPr lang="en-GB"/>
              <a:t>– 180 scripts x 45 mins = </a:t>
            </a:r>
            <a:r>
              <a:rPr lang="en-GB" b="1"/>
              <a:t>135 hours</a:t>
            </a:r>
          </a:p>
          <a:p>
            <a:pPr marL="0" indent="0" rtl="0">
              <a:buNone/>
            </a:pPr>
            <a:r>
              <a:rPr lang="en-GB" b="1"/>
              <a:t>                                           </a:t>
            </a:r>
            <a:r>
              <a:rPr lang="en-GB" b="1">
                <a:effectLst/>
              </a:rPr>
              <a:t>                                                                       + moderation</a:t>
            </a:r>
            <a:endParaRPr lang="en-GB"/>
          </a:p>
          <a:p>
            <a:pPr marL="0" indent="0" rtl="0">
              <a:buNone/>
            </a:pPr>
            <a:endParaRPr lang="en-GB">
              <a:effectLst/>
            </a:endParaRPr>
          </a:p>
          <a:p>
            <a:pPr rtl="0"/>
            <a:r>
              <a:rPr lang="en-GB" b="1">
                <a:effectLst/>
              </a:rPr>
              <a:t>Revised </a:t>
            </a:r>
            <a:r>
              <a:rPr lang="en-GB" b="1"/>
              <a:t>f</a:t>
            </a:r>
            <a:r>
              <a:rPr lang="en-GB" b="1">
                <a:effectLst/>
              </a:rPr>
              <a:t>ormative assessment:</a:t>
            </a:r>
            <a:endParaRPr lang="en-GB">
              <a:effectLst/>
            </a:endParaRPr>
          </a:p>
          <a:p>
            <a:pPr rtl="0"/>
            <a:r>
              <a:rPr lang="en-GB">
                <a:effectLst/>
              </a:rPr>
              <a:t>36 groups x 20-30 mins  = 12-18 hours x 5 weeks = 60-90 hours</a:t>
            </a:r>
          </a:p>
          <a:p>
            <a:pPr rtl="0"/>
            <a:r>
              <a:rPr lang="en-GB"/>
              <a:t>Average approx. </a:t>
            </a:r>
            <a:r>
              <a:rPr lang="en-GB" b="1"/>
              <a:t>70-75 hours total</a:t>
            </a:r>
            <a:endParaRPr lang="en-GB" b="1">
              <a:effectLst/>
            </a:endParaRPr>
          </a:p>
          <a:p>
            <a:pPr marL="0" indent="0">
              <a:buNone/>
            </a:pPr>
            <a:endParaRPr lang="en-GB"/>
          </a:p>
          <a:p>
            <a:pPr marL="0" indent="0">
              <a:buNone/>
            </a:pPr>
            <a:endParaRPr lang="en-GB"/>
          </a:p>
        </p:txBody>
      </p:sp>
      <p:sp>
        <p:nvSpPr>
          <p:cNvPr id="5" name="Arrow: Right 4">
            <a:extLst>
              <a:ext uri="{FF2B5EF4-FFF2-40B4-BE49-F238E27FC236}">
                <a16:creationId xmlns:a16="http://schemas.microsoft.com/office/drawing/2014/main" id="{426D5376-1E79-342C-53AF-87816F746587}"/>
              </a:ext>
            </a:extLst>
          </p:cNvPr>
          <p:cNvSpPr/>
          <p:nvPr/>
        </p:nvSpPr>
        <p:spPr>
          <a:xfrm>
            <a:off x="2215545" y="1921465"/>
            <a:ext cx="1047750" cy="7810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C5DD921A-FEEE-3769-2D43-5FFB56C29F9C}"/>
              </a:ext>
            </a:extLst>
          </p:cNvPr>
          <p:cNvSpPr/>
          <p:nvPr/>
        </p:nvSpPr>
        <p:spPr>
          <a:xfrm>
            <a:off x="5473095" y="1883365"/>
            <a:ext cx="1066800" cy="752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CF06BBA-40E7-ED2D-31F9-BA6C020FCF55}"/>
              </a:ext>
            </a:extLst>
          </p:cNvPr>
          <p:cNvSpPr/>
          <p:nvPr/>
        </p:nvSpPr>
        <p:spPr>
          <a:xfrm>
            <a:off x="116265" y="1923279"/>
            <a:ext cx="2000250" cy="8191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t>Complete summative </a:t>
            </a:r>
          </a:p>
          <a:p>
            <a:pPr algn="ctr"/>
            <a:r>
              <a:rPr lang="en-US"/>
              <a:t>assignment</a:t>
            </a:r>
          </a:p>
        </p:txBody>
      </p:sp>
      <p:sp>
        <p:nvSpPr>
          <p:cNvPr id="11" name="Rectangle: Rounded Corners 10">
            <a:extLst>
              <a:ext uri="{FF2B5EF4-FFF2-40B4-BE49-F238E27FC236}">
                <a16:creationId xmlns:a16="http://schemas.microsoft.com/office/drawing/2014/main" id="{FCD232C0-C095-4B4A-7957-C8932AC16982}"/>
              </a:ext>
            </a:extLst>
          </p:cNvPr>
          <p:cNvSpPr/>
          <p:nvPr/>
        </p:nvSpPr>
        <p:spPr>
          <a:xfrm>
            <a:off x="3421440" y="1885178"/>
            <a:ext cx="1876425" cy="819150"/>
          </a:xfrm>
          <a:prstGeom prst="round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US"/>
              <a:t>Tutors provide feedback</a:t>
            </a:r>
          </a:p>
        </p:txBody>
      </p:sp>
      <p:sp>
        <p:nvSpPr>
          <p:cNvPr id="13" name="Rectangle: Rounded Corners 12">
            <a:extLst>
              <a:ext uri="{FF2B5EF4-FFF2-40B4-BE49-F238E27FC236}">
                <a16:creationId xmlns:a16="http://schemas.microsoft.com/office/drawing/2014/main" id="{03002B61-C1D6-09ED-ADF6-BD2B69E2BA42}"/>
              </a:ext>
            </a:extLst>
          </p:cNvPr>
          <p:cNvSpPr/>
          <p:nvPr/>
        </p:nvSpPr>
        <p:spPr>
          <a:xfrm>
            <a:off x="10155615" y="1885178"/>
            <a:ext cx="1876425" cy="819150"/>
          </a:xfrm>
          <a:prstGeom prst="round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US"/>
              <a:t>Tutors provide feedback</a:t>
            </a:r>
          </a:p>
        </p:txBody>
      </p:sp>
      <p:sp>
        <p:nvSpPr>
          <p:cNvPr id="15" name="Rectangle: Rounded Corners 14">
            <a:extLst>
              <a:ext uri="{FF2B5EF4-FFF2-40B4-BE49-F238E27FC236}">
                <a16:creationId xmlns:a16="http://schemas.microsoft.com/office/drawing/2014/main" id="{B4BFCFDB-D2FF-1240-F818-8FB1EC3B0B43}"/>
              </a:ext>
            </a:extLst>
          </p:cNvPr>
          <p:cNvSpPr/>
          <p:nvPr/>
        </p:nvSpPr>
        <p:spPr>
          <a:xfrm>
            <a:off x="6802815" y="1847078"/>
            <a:ext cx="1876425" cy="819150"/>
          </a:xfrm>
          <a:prstGeom prst="round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US"/>
              <a:t>Complete summative assignment</a:t>
            </a:r>
          </a:p>
        </p:txBody>
      </p:sp>
      <p:sp>
        <p:nvSpPr>
          <p:cNvPr id="17" name="Arrow: Right 16">
            <a:extLst>
              <a:ext uri="{FF2B5EF4-FFF2-40B4-BE49-F238E27FC236}">
                <a16:creationId xmlns:a16="http://schemas.microsoft.com/office/drawing/2014/main" id="{F8654AD8-AD55-F45B-E07A-6852E8E0A9A4}"/>
              </a:ext>
            </a:extLst>
          </p:cNvPr>
          <p:cNvSpPr/>
          <p:nvPr/>
        </p:nvSpPr>
        <p:spPr>
          <a:xfrm>
            <a:off x="8902095" y="1883365"/>
            <a:ext cx="1066800" cy="752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id="{8BB3BCA4-5C60-42EC-6E0A-F4F6C9F28D16}"/>
              </a:ext>
            </a:extLst>
          </p:cNvPr>
          <p:cNvSpPr/>
          <p:nvPr/>
        </p:nvSpPr>
        <p:spPr>
          <a:xfrm>
            <a:off x="-231350" y="778662"/>
            <a:ext cx="5941540" cy="2553729"/>
          </a:xfrm>
          <a:prstGeom prst="mathMultiply">
            <a:avLst>
              <a:gd name="adj1" fmla="val 18095"/>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566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FFD0E-C963-E204-D8B2-3618E6720531}"/>
              </a:ext>
            </a:extLst>
          </p:cNvPr>
          <p:cNvSpPr>
            <a:spLocks noGrp="1"/>
          </p:cNvSpPr>
          <p:nvPr>
            <p:ph type="title"/>
          </p:nvPr>
        </p:nvSpPr>
        <p:spPr/>
        <p:txBody>
          <a:bodyPr/>
          <a:lstStyle/>
          <a:p>
            <a:r>
              <a:rPr lang="en-GB"/>
              <a:t>Overview</a:t>
            </a:r>
          </a:p>
        </p:txBody>
      </p:sp>
      <p:sp>
        <p:nvSpPr>
          <p:cNvPr id="3" name="Content Placeholder 2">
            <a:extLst>
              <a:ext uri="{FF2B5EF4-FFF2-40B4-BE49-F238E27FC236}">
                <a16:creationId xmlns:a16="http://schemas.microsoft.com/office/drawing/2014/main" id="{53EA227B-3FC2-13B5-A144-929ECC7EE4CA}"/>
              </a:ext>
            </a:extLst>
          </p:cNvPr>
          <p:cNvSpPr>
            <a:spLocks noGrp="1"/>
          </p:cNvSpPr>
          <p:nvPr>
            <p:ph idx="1"/>
          </p:nvPr>
        </p:nvSpPr>
        <p:spPr/>
        <p:txBody>
          <a:bodyPr vert="horz" lIns="91440" tIns="45720" rIns="91440" bIns="45720" rtlCol="0" anchor="t">
            <a:normAutofit/>
          </a:bodyPr>
          <a:lstStyle/>
          <a:p>
            <a:r>
              <a:rPr lang="en-GB" b="1">
                <a:solidFill>
                  <a:schemeClr val="accent2">
                    <a:lumMod val="75000"/>
                  </a:schemeClr>
                </a:solidFill>
              </a:rPr>
              <a:t>Our context</a:t>
            </a:r>
          </a:p>
          <a:p>
            <a:pPr lvl="1">
              <a:buFont typeface="Courier New" panose="020B0604020202020204" pitchFamily="34" charset="0"/>
              <a:buChar char="o"/>
            </a:pPr>
            <a:r>
              <a:rPr lang="en-GB"/>
              <a:t>Challenges with prior assessment methods</a:t>
            </a:r>
          </a:p>
          <a:p>
            <a:r>
              <a:rPr lang="en-GB" b="1">
                <a:solidFill>
                  <a:schemeClr val="accent2">
                    <a:lumMod val="75000"/>
                  </a:schemeClr>
                </a:solidFill>
              </a:rPr>
              <a:t>About the formative assessment</a:t>
            </a:r>
          </a:p>
          <a:p>
            <a:pPr lvl="1">
              <a:buFont typeface="Courier New" panose="020B0604020202020204" pitchFamily="34" charset="0"/>
              <a:buChar char="o"/>
            </a:pPr>
            <a:r>
              <a:rPr lang="en-GB"/>
              <a:t>Task design; formative assessment cycle; success criteria</a:t>
            </a:r>
          </a:p>
          <a:p>
            <a:pPr lvl="1">
              <a:buFont typeface="Courier New" panose="020B0604020202020204" pitchFamily="34" charset="0"/>
              <a:buChar char="o"/>
            </a:pPr>
            <a:r>
              <a:rPr lang="en-GB"/>
              <a:t>Scaffolded peer feedback: what it looks like</a:t>
            </a:r>
          </a:p>
          <a:p>
            <a:r>
              <a:rPr lang="en-GB" b="1">
                <a:solidFill>
                  <a:schemeClr val="accent2">
                    <a:lumMod val="75000"/>
                  </a:schemeClr>
                </a:solidFill>
              </a:rPr>
              <a:t>Outcomes and reflections</a:t>
            </a:r>
          </a:p>
          <a:p>
            <a:endParaRPr lang="en-GB"/>
          </a:p>
        </p:txBody>
      </p:sp>
      <p:pic>
        <p:nvPicPr>
          <p:cNvPr id="4" name="Picture 3" descr="View 15 University Of Southampton Logo Transparent - inimageincentive">
            <a:extLst>
              <a:ext uri="{FF2B5EF4-FFF2-40B4-BE49-F238E27FC236}">
                <a16:creationId xmlns:a16="http://schemas.microsoft.com/office/drawing/2014/main" id="{5EAB3A75-7C0F-2FEF-D0C3-8D1474D0F485}"/>
              </a:ext>
            </a:extLst>
          </p:cNvPr>
          <p:cNvPicPr>
            <a:picLocks noChangeAspect="1"/>
          </p:cNvPicPr>
          <p:nvPr/>
        </p:nvPicPr>
        <p:blipFill rotWithShape="1">
          <a:blip r:embed="rId3"/>
          <a:srcRect t="25568" b="23295"/>
          <a:stretch/>
        </p:blipFill>
        <p:spPr>
          <a:xfrm>
            <a:off x="10253472" y="5898567"/>
            <a:ext cx="1676400" cy="862126"/>
          </a:xfrm>
          <a:prstGeom prst="rect">
            <a:avLst/>
          </a:prstGeom>
        </p:spPr>
      </p:pic>
    </p:spTree>
    <p:extLst>
      <p:ext uri="{BB962C8B-B14F-4D97-AF65-F5344CB8AC3E}">
        <p14:creationId xmlns:p14="http://schemas.microsoft.com/office/powerpoint/2010/main" val="2930078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627E04-3A17-16DA-7EFE-AA2241E0437C}"/>
              </a:ext>
            </a:extLst>
          </p:cNvPr>
          <p:cNvSpPr>
            <a:spLocks noGrp="1"/>
          </p:cNvSpPr>
          <p:nvPr>
            <p:ph type="title"/>
          </p:nvPr>
        </p:nvSpPr>
        <p:spPr>
          <a:xfrm>
            <a:off x="621792" y="1161288"/>
            <a:ext cx="3602736" cy="4526280"/>
          </a:xfrm>
        </p:spPr>
        <p:txBody>
          <a:bodyPr>
            <a:normAutofit/>
          </a:bodyPr>
          <a:lstStyle/>
          <a:p>
            <a:r>
              <a:rPr lang="en-US"/>
              <a:t>Our context</a:t>
            </a:r>
            <a:endParaRPr lang="en-US">
              <a:highlight>
                <a:srgbClr val="00FFFF"/>
              </a:highlight>
            </a:endParaRPr>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View 15 University Of Southampton Logo Transparent - inimageincentive">
            <a:extLst>
              <a:ext uri="{FF2B5EF4-FFF2-40B4-BE49-F238E27FC236}">
                <a16:creationId xmlns:a16="http://schemas.microsoft.com/office/drawing/2014/main" id="{3B78CB29-D82B-6544-12B1-C643247BFAF2}"/>
              </a:ext>
            </a:extLst>
          </p:cNvPr>
          <p:cNvPicPr>
            <a:picLocks noChangeAspect="1"/>
          </p:cNvPicPr>
          <p:nvPr/>
        </p:nvPicPr>
        <p:blipFill rotWithShape="1">
          <a:blip r:embed="rId3"/>
          <a:srcRect t="22857" r="521" b="24286"/>
          <a:stretch/>
        </p:blipFill>
        <p:spPr>
          <a:xfrm>
            <a:off x="10375543" y="5959162"/>
            <a:ext cx="1532079" cy="802708"/>
          </a:xfrm>
          <a:prstGeom prst="rect">
            <a:avLst/>
          </a:prstGeom>
        </p:spPr>
      </p:pic>
      <p:graphicFrame>
        <p:nvGraphicFramePr>
          <p:cNvPr id="7" name="Content Placeholder 2">
            <a:extLst>
              <a:ext uri="{FF2B5EF4-FFF2-40B4-BE49-F238E27FC236}">
                <a16:creationId xmlns:a16="http://schemas.microsoft.com/office/drawing/2014/main" id="{635853EF-654C-5C82-A8AA-F3BAF61D4ADB}"/>
              </a:ext>
            </a:extLst>
          </p:cNvPr>
          <p:cNvGraphicFramePr>
            <a:graphicFrameLocks noGrp="1"/>
          </p:cNvGraphicFramePr>
          <p:nvPr>
            <p:ph idx="1"/>
            <p:extLst>
              <p:ext uri="{D42A27DB-BD31-4B8C-83A1-F6EECF244321}">
                <p14:modId xmlns:p14="http://schemas.microsoft.com/office/powerpoint/2010/main" val="1043350480"/>
              </p:ext>
            </p:extLst>
          </p:nvPr>
        </p:nvGraphicFramePr>
        <p:xfrm>
          <a:off x="5327639" y="509340"/>
          <a:ext cx="6364224" cy="5152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3635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9A91-40AD-B259-A691-275509D71CAB}"/>
              </a:ext>
            </a:extLst>
          </p:cNvPr>
          <p:cNvSpPr>
            <a:spLocks noGrp="1"/>
          </p:cNvSpPr>
          <p:nvPr>
            <p:ph type="title"/>
          </p:nvPr>
        </p:nvSpPr>
        <p:spPr/>
        <p:txBody>
          <a:bodyPr/>
          <a:lstStyle/>
          <a:p>
            <a:r>
              <a:rPr lang="en-GB"/>
              <a:t>Challenges with the pre-existing approach</a:t>
            </a:r>
          </a:p>
        </p:txBody>
      </p:sp>
      <p:sp>
        <p:nvSpPr>
          <p:cNvPr id="3" name="Content Placeholder 2">
            <a:extLst>
              <a:ext uri="{FF2B5EF4-FFF2-40B4-BE49-F238E27FC236}">
                <a16:creationId xmlns:a16="http://schemas.microsoft.com/office/drawing/2014/main" id="{7ED5D2E9-595B-B1D6-DDB5-101225D08E47}"/>
              </a:ext>
            </a:extLst>
          </p:cNvPr>
          <p:cNvSpPr>
            <a:spLocks noGrp="1"/>
          </p:cNvSpPr>
          <p:nvPr>
            <p:ph idx="1"/>
          </p:nvPr>
        </p:nvSpPr>
        <p:spPr>
          <a:xfrm>
            <a:off x="929898" y="2194560"/>
            <a:ext cx="10353798" cy="3977640"/>
          </a:xfrm>
        </p:spPr>
        <p:txBody>
          <a:bodyPr>
            <a:normAutofit lnSpcReduction="10000"/>
          </a:bodyPr>
          <a:lstStyle/>
          <a:p>
            <a:r>
              <a:rPr lang="en-GB">
                <a:solidFill>
                  <a:schemeClr val="accent2">
                    <a:lumMod val="75000"/>
                  </a:schemeClr>
                </a:solidFill>
              </a:rPr>
              <a:t>High levels of assessment anxiety, particularly given high-stakes assessment context</a:t>
            </a:r>
          </a:p>
          <a:p>
            <a:r>
              <a:rPr lang="en-GB">
                <a:solidFill>
                  <a:schemeClr val="accent2">
                    <a:lumMod val="75000"/>
                  </a:schemeClr>
                </a:solidFill>
              </a:rPr>
              <a:t>Lack of opportunities for development of student self-regulation and learner autonomy</a:t>
            </a:r>
          </a:p>
          <a:p>
            <a:pPr lvl="1"/>
            <a:r>
              <a:rPr lang="en-GB"/>
              <a:t>Linked to traditional paradigm of “tutor provides feedback – student acts on feedback” </a:t>
            </a:r>
            <a:r>
              <a:rPr lang="en-GB" sz="1500"/>
              <a:t>(e.g. Nicol 2009; Sadler 2009)</a:t>
            </a:r>
          </a:p>
          <a:p>
            <a:r>
              <a:rPr lang="en-GB">
                <a:solidFill>
                  <a:schemeClr val="accent2">
                    <a:lumMod val="75000"/>
                  </a:schemeClr>
                </a:solidFill>
              </a:rPr>
              <a:t>Difficulties engaging with formative assignment feedback has potential to generate further disempowerment </a:t>
            </a:r>
            <a:r>
              <a:rPr lang="en-GB" sz="1500">
                <a:solidFill>
                  <a:schemeClr val="accent2">
                    <a:lumMod val="75000"/>
                  </a:schemeClr>
                </a:solidFill>
              </a:rPr>
              <a:t>(e.g. Green 2019)</a:t>
            </a:r>
          </a:p>
          <a:p>
            <a:pPr marL="914400" lvl="2" indent="0">
              <a:buNone/>
            </a:pPr>
            <a:endParaRPr lang="en-GB"/>
          </a:p>
        </p:txBody>
      </p:sp>
      <p:pic>
        <p:nvPicPr>
          <p:cNvPr id="4" name="Picture 3" descr="View 15 University Of Southampton Logo Transparent - inimageincentive">
            <a:extLst>
              <a:ext uri="{FF2B5EF4-FFF2-40B4-BE49-F238E27FC236}">
                <a16:creationId xmlns:a16="http://schemas.microsoft.com/office/drawing/2014/main" id="{7AA66FDC-1048-B743-269B-762880627EE8}"/>
              </a:ext>
            </a:extLst>
          </p:cNvPr>
          <p:cNvPicPr>
            <a:picLocks noChangeAspect="1"/>
          </p:cNvPicPr>
          <p:nvPr/>
        </p:nvPicPr>
        <p:blipFill rotWithShape="1">
          <a:blip r:embed="rId3"/>
          <a:srcRect t="22857" r="521" b="24286"/>
          <a:stretch/>
        </p:blipFill>
        <p:spPr>
          <a:xfrm>
            <a:off x="10517656" y="5908006"/>
            <a:ext cx="1532079" cy="802708"/>
          </a:xfrm>
          <a:prstGeom prst="rect">
            <a:avLst/>
          </a:prstGeom>
        </p:spPr>
      </p:pic>
    </p:spTree>
    <p:extLst>
      <p:ext uri="{BB962C8B-B14F-4D97-AF65-F5344CB8AC3E}">
        <p14:creationId xmlns:p14="http://schemas.microsoft.com/office/powerpoint/2010/main" val="84495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A14C-762D-4C3C-BFF0-404B52D25AA2}"/>
              </a:ext>
            </a:extLst>
          </p:cNvPr>
          <p:cNvSpPr>
            <a:spLocks noGrp="1"/>
          </p:cNvSpPr>
          <p:nvPr>
            <p:ph type="title"/>
          </p:nvPr>
        </p:nvSpPr>
        <p:spPr/>
        <p:txBody>
          <a:bodyPr/>
          <a:lstStyle/>
          <a:p>
            <a:r>
              <a:rPr lang="en-GB"/>
              <a:t>Challenges with the ‘linear’ approach</a:t>
            </a:r>
          </a:p>
        </p:txBody>
      </p:sp>
      <p:sp>
        <p:nvSpPr>
          <p:cNvPr id="4" name="Arrow: Right 3">
            <a:extLst>
              <a:ext uri="{FF2B5EF4-FFF2-40B4-BE49-F238E27FC236}">
                <a16:creationId xmlns:a16="http://schemas.microsoft.com/office/drawing/2014/main" id="{A4965E93-F993-9F3D-6665-88B71CACF98D}"/>
              </a:ext>
            </a:extLst>
          </p:cNvPr>
          <p:cNvSpPr/>
          <p:nvPr/>
        </p:nvSpPr>
        <p:spPr>
          <a:xfrm>
            <a:off x="2215545" y="2312762"/>
            <a:ext cx="1047750" cy="7810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685C8165-2E7E-F565-5DAE-41D86A543C7B}"/>
              </a:ext>
            </a:extLst>
          </p:cNvPr>
          <p:cNvSpPr/>
          <p:nvPr/>
        </p:nvSpPr>
        <p:spPr>
          <a:xfrm>
            <a:off x="5473095" y="2274662"/>
            <a:ext cx="1066800" cy="752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70DF5DA-2D54-9F18-742F-1A2AAABDDBD7}"/>
              </a:ext>
            </a:extLst>
          </p:cNvPr>
          <p:cNvSpPr/>
          <p:nvPr/>
        </p:nvSpPr>
        <p:spPr>
          <a:xfrm>
            <a:off x="116265" y="2314576"/>
            <a:ext cx="2000250" cy="8191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t>Complete summative </a:t>
            </a:r>
          </a:p>
          <a:p>
            <a:pPr algn="ctr"/>
            <a:r>
              <a:rPr lang="en-US"/>
              <a:t>assignment</a:t>
            </a:r>
          </a:p>
        </p:txBody>
      </p:sp>
      <p:sp>
        <p:nvSpPr>
          <p:cNvPr id="7" name="Rectangle: Rounded Corners 6">
            <a:extLst>
              <a:ext uri="{FF2B5EF4-FFF2-40B4-BE49-F238E27FC236}">
                <a16:creationId xmlns:a16="http://schemas.microsoft.com/office/drawing/2014/main" id="{DB4FCCEA-DADE-198F-6033-AC3F909A351A}"/>
              </a:ext>
            </a:extLst>
          </p:cNvPr>
          <p:cNvSpPr/>
          <p:nvPr/>
        </p:nvSpPr>
        <p:spPr>
          <a:xfrm>
            <a:off x="3421440" y="2276475"/>
            <a:ext cx="1876425" cy="819150"/>
          </a:xfrm>
          <a:prstGeom prst="round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US"/>
              <a:t>Tutors provide feedback</a:t>
            </a:r>
          </a:p>
        </p:txBody>
      </p:sp>
      <p:sp>
        <p:nvSpPr>
          <p:cNvPr id="9" name="Rectangle: Rounded Corners 8">
            <a:extLst>
              <a:ext uri="{FF2B5EF4-FFF2-40B4-BE49-F238E27FC236}">
                <a16:creationId xmlns:a16="http://schemas.microsoft.com/office/drawing/2014/main" id="{19728C80-D304-AC9F-F8C5-3050DC95ED4E}"/>
              </a:ext>
            </a:extLst>
          </p:cNvPr>
          <p:cNvSpPr/>
          <p:nvPr/>
        </p:nvSpPr>
        <p:spPr>
          <a:xfrm>
            <a:off x="10155615" y="2276475"/>
            <a:ext cx="1876425" cy="819150"/>
          </a:xfrm>
          <a:prstGeom prst="round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US"/>
              <a:t>Tutors provide feedback</a:t>
            </a:r>
          </a:p>
        </p:txBody>
      </p:sp>
      <p:sp>
        <p:nvSpPr>
          <p:cNvPr id="10" name="Rectangle: Rounded Corners 9">
            <a:extLst>
              <a:ext uri="{FF2B5EF4-FFF2-40B4-BE49-F238E27FC236}">
                <a16:creationId xmlns:a16="http://schemas.microsoft.com/office/drawing/2014/main" id="{76407414-9B4C-080D-5E75-DA16C6E88FD2}"/>
              </a:ext>
            </a:extLst>
          </p:cNvPr>
          <p:cNvSpPr/>
          <p:nvPr/>
        </p:nvSpPr>
        <p:spPr>
          <a:xfrm>
            <a:off x="6802815" y="2238375"/>
            <a:ext cx="1876425" cy="819150"/>
          </a:xfrm>
          <a:prstGeom prst="roundRect">
            <a:avLst/>
          </a:prstGeom>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US"/>
              <a:t>Complete summative assignment</a:t>
            </a:r>
          </a:p>
        </p:txBody>
      </p:sp>
      <p:sp>
        <p:nvSpPr>
          <p:cNvPr id="11" name="Arrow: Right 10">
            <a:extLst>
              <a:ext uri="{FF2B5EF4-FFF2-40B4-BE49-F238E27FC236}">
                <a16:creationId xmlns:a16="http://schemas.microsoft.com/office/drawing/2014/main" id="{FEB1AC67-B1FF-465B-DC9A-6C467285E27E}"/>
              </a:ext>
            </a:extLst>
          </p:cNvPr>
          <p:cNvSpPr/>
          <p:nvPr/>
        </p:nvSpPr>
        <p:spPr>
          <a:xfrm>
            <a:off x="8902095" y="2274662"/>
            <a:ext cx="1066800" cy="7524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Oval 7">
            <a:extLst>
              <a:ext uri="{FF2B5EF4-FFF2-40B4-BE49-F238E27FC236}">
                <a16:creationId xmlns:a16="http://schemas.microsoft.com/office/drawing/2014/main" id="{4E0F80AB-383F-8CDE-176D-073E1AEC1BB8}"/>
              </a:ext>
            </a:extLst>
          </p:cNvPr>
          <p:cNvSpPr/>
          <p:nvPr/>
        </p:nvSpPr>
        <p:spPr>
          <a:xfrm>
            <a:off x="1297943" y="3912236"/>
            <a:ext cx="8857672" cy="2682411"/>
          </a:xfrm>
          <a:prstGeom prst="wedgeEllipseCallout">
            <a:avLst>
              <a:gd name="adj1" fmla="val 2045"/>
              <a:gd name="adj2" fmla="val -832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a:t>What happens here?</a:t>
            </a:r>
          </a:p>
          <a:p>
            <a:pPr marL="285750" indent="-285750" algn="ctr">
              <a:buFont typeface="Arial" panose="020B0604020202020204" pitchFamily="34" charset="0"/>
              <a:buChar char="•"/>
            </a:pPr>
            <a:r>
              <a:rPr lang="en-GB" sz="2000"/>
              <a:t>Few/no opportunities for Ss to engage with feedback in a guided manner</a:t>
            </a:r>
          </a:p>
          <a:p>
            <a:pPr marL="285750" indent="-285750" algn="ctr">
              <a:buFont typeface="Arial" panose="020B0604020202020204" pitchFamily="34" charset="0"/>
              <a:buChar char="•"/>
            </a:pPr>
            <a:r>
              <a:rPr lang="en-GB" sz="2000"/>
              <a:t>Reduced effectiveness and uptake of feedback; limited opportunities for self-regulation</a:t>
            </a:r>
          </a:p>
          <a:p>
            <a:pPr marL="285750" indent="-285750" algn="ctr">
              <a:buFont typeface="Arial" panose="020B0604020202020204" pitchFamily="34" charset="0"/>
              <a:buChar char="•"/>
            </a:pPr>
            <a:r>
              <a:rPr lang="en-GB" sz="2000"/>
              <a:t>Continued high anxiety / low self-efficacy for Assignment 2?</a:t>
            </a:r>
          </a:p>
        </p:txBody>
      </p:sp>
      <p:pic>
        <p:nvPicPr>
          <p:cNvPr id="3" name="Picture 2" descr="View 15 University Of Southampton Logo Transparent - inimageincentive">
            <a:extLst>
              <a:ext uri="{FF2B5EF4-FFF2-40B4-BE49-F238E27FC236}">
                <a16:creationId xmlns:a16="http://schemas.microsoft.com/office/drawing/2014/main" id="{18CC36FE-EB36-2D01-CE53-29942D5C5AC4}"/>
              </a:ext>
            </a:extLst>
          </p:cNvPr>
          <p:cNvPicPr>
            <a:picLocks noChangeAspect="1"/>
          </p:cNvPicPr>
          <p:nvPr/>
        </p:nvPicPr>
        <p:blipFill rotWithShape="1">
          <a:blip r:embed="rId3"/>
          <a:srcRect t="25568" b="23295"/>
          <a:stretch/>
        </p:blipFill>
        <p:spPr>
          <a:xfrm>
            <a:off x="10253472" y="5898567"/>
            <a:ext cx="1676400" cy="862126"/>
          </a:xfrm>
          <a:prstGeom prst="rect">
            <a:avLst/>
          </a:prstGeom>
        </p:spPr>
      </p:pic>
    </p:spTree>
    <p:extLst>
      <p:ext uri="{BB962C8B-B14F-4D97-AF65-F5344CB8AC3E}">
        <p14:creationId xmlns:p14="http://schemas.microsoft.com/office/powerpoint/2010/main" val="361989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dissolv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ew 15 University Of Southampton Logo Transparent - inimageincentive">
            <a:extLst>
              <a:ext uri="{FF2B5EF4-FFF2-40B4-BE49-F238E27FC236}">
                <a16:creationId xmlns:a16="http://schemas.microsoft.com/office/drawing/2014/main" id="{E3388879-A586-2CDD-CDA3-6A737A7A8705}"/>
              </a:ext>
            </a:extLst>
          </p:cNvPr>
          <p:cNvPicPr>
            <a:picLocks noChangeAspect="1"/>
          </p:cNvPicPr>
          <p:nvPr/>
        </p:nvPicPr>
        <p:blipFill rotWithShape="1">
          <a:blip r:embed="rId3"/>
          <a:srcRect t="34599" b="35113"/>
          <a:stretch/>
        </p:blipFill>
        <p:spPr>
          <a:xfrm>
            <a:off x="10740364" y="6427123"/>
            <a:ext cx="1413536" cy="405819"/>
          </a:xfrm>
          <a:prstGeom prst="rect">
            <a:avLst/>
          </a:prstGeom>
        </p:spPr>
      </p:pic>
      <p:sp>
        <p:nvSpPr>
          <p:cNvPr id="2" name="Title 1">
            <a:extLst>
              <a:ext uri="{FF2B5EF4-FFF2-40B4-BE49-F238E27FC236}">
                <a16:creationId xmlns:a16="http://schemas.microsoft.com/office/drawing/2014/main" id="{5263ECE8-F45D-8056-4FFD-A9559CFE68C7}"/>
              </a:ext>
            </a:extLst>
          </p:cNvPr>
          <p:cNvSpPr>
            <a:spLocks noGrp="1"/>
          </p:cNvSpPr>
          <p:nvPr>
            <p:ph type="title"/>
          </p:nvPr>
        </p:nvSpPr>
        <p:spPr>
          <a:xfrm>
            <a:off x="766607" y="518954"/>
            <a:ext cx="10168128" cy="1179576"/>
          </a:xfrm>
        </p:spPr>
        <p:txBody>
          <a:bodyPr/>
          <a:lstStyle/>
          <a:p>
            <a:r>
              <a:rPr lang="en-GB"/>
              <a:t>Our aim</a:t>
            </a:r>
          </a:p>
        </p:txBody>
      </p:sp>
      <p:sp>
        <p:nvSpPr>
          <p:cNvPr id="3" name="Content Placeholder 2">
            <a:extLst>
              <a:ext uri="{FF2B5EF4-FFF2-40B4-BE49-F238E27FC236}">
                <a16:creationId xmlns:a16="http://schemas.microsoft.com/office/drawing/2014/main" id="{B510DCFD-929C-95A2-3ED1-B652683FD7E7}"/>
              </a:ext>
            </a:extLst>
          </p:cNvPr>
          <p:cNvSpPr>
            <a:spLocks noGrp="1"/>
          </p:cNvSpPr>
          <p:nvPr>
            <p:ph idx="1"/>
          </p:nvPr>
        </p:nvSpPr>
        <p:spPr>
          <a:xfrm>
            <a:off x="182352" y="1375442"/>
            <a:ext cx="11918032" cy="5190800"/>
          </a:xfrm>
        </p:spPr>
        <p:txBody>
          <a:bodyPr>
            <a:normAutofit/>
          </a:bodyPr>
          <a:lstStyle/>
          <a:p>
            <a:pPr marL="0" indent="0" algn="ctr">
              <a:buNone/>
            </a:pPr>
            <a:r>
              <a:rPr lang="en-GB" b="1">
                <a:solidFill>
                  <a:schemeClr val="accent2">
                    <a:lumMod val="75000"/>
                  </a:schemeClr>
                </a:solidFill>
              </a:rPr>
              <a:t>Increase student agency and empowerment </a:t>
            </a:r>
          </a:p>
          <a:p>
            <a:r>
              <a:rPr lang="en-GB">
                <a:solidFill>
                  <a:schemeClr val="accent2">
                    <a:lumMod val="75000"/>
                  </a:schemeClr>
                </a:solidFill>
              </a:rPr>
              <a:t>How?</a:t>
            </a:r>
          </a:p>
          <a:p>
            <a:pPr lvl="1">
              <a:lnSpc>
                <a:spcPct val="150000"/>
              </a:lnSpc>
              <a:buFont typeface="Courier New" panose="02070309020205020404" pitchFamily="49" charset="0"/>
              <a:buChar char="o"/>
            </a:pPr>
            <a:r>
              <a:rPr lang="en-GB"/>
              <a:t>Students produce small-scale tasks modelled after summative assignment; iterative module-length process</a:t>
            </a:r>
          </a:p>
          <a:p>
            <a:pPr lvl="1">
              <a:lnSpc>
                <a:spcPct val="150000"/>
              </a:lnSpc>
              <a:buFont typeface="Courier New" panose="02070309020205020404" pitchFamily="49" charset="0"/>
              <a:buChar char="o"/>
            </a:pPr>
            <a:r>
              <a:rPr lang="en-GB"/>
              <a:t>Allocated to “working groups” of 5-6 peers, in which they reviewed (anonymised) peer examples </a:t>
            </a:r>
          </a:p>
          <a:p>
            <a:pPr lvl="2">
              <a:lnSpc>
                <a:spcPct val="150000"/>
              </a:lnSpc>
              <a:buFont typeface="Courier New" panose="02070309020205020404" pitchFamily="49" charset="0"/>
              <a:buChar char="o"/>
            </a:pPr>
            <a:r>
              <a:rPr lang="en-GB"/>
              <a:t>Promoting learner autonomy via reduced dependence on teacher and increased opportunity for problem-solving </a:t>
            </a:r>
            <a:r>
              <a:rPr lang="en-GB" sz="1400"/>
              <a:t>(e.g. de Guerrero &amp; </a:t>
            </a:r>
            <a:r>
              <a:rPr lang="en-GB" sz="1400" err="1"/>
              <a:t>Villamil</a:t>
            </a:r>
            <a:r>
              <a:rPr lang="en-GB" sz="1400"/>
              <a:t> 1994; </a:t>
            </a:r>
            <a:r>
              <a:rPr lang="en-GB" sz="1400" err="1"/>
              <a:t>Tsui</a:t>
            </a:r>
            <a:r>
              <a:rPr lang="en-GB" sz="1400"/>
              <a:t> &amp; Ng 2000, in Hu &amp; Lam 2010: 373)</a:t>
            </a:r>
          </a:p>
          <a:p>
            <a:pPr lvl="1">
              <a:lnSpc>
                <a:spcPct val="150000"/>
              </a:lnSpc>
              <a:buFont typeface="Courier New" panose="02070309020205020404" pitchFamily="49" charset="0"/>
              <a:buChar char="o"/>
            </a:pPr>
            <a:r>
              <a:rPr lang="en-GB"/>
              <a:t>Fortnightly workshop sessions with tutor input: additional feedback ‘strand’</a:t>
            </a:r>
          </a:p>
        </p:txBody>
      </p:sp>
    </p:spTree>
    <p:extLst>
      <p:ext uri="{BB962C8B-B14F-4D97-AF65-F5344CB8AC3E}">
        <p14:creationId xmlns:p14="http://schemas.microsoft.com/office/powerpoint/2010/main" val="112599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37D8D-8530-892C-6F6C-DFFAF46CD3D5}"/>
            </a:ext>
          </a:extLst>
        </p:cNvPr>
        <p:cNvGrpSpPr/>
        <p:nvPr/>
      </p:nvGrpSpPr>
      <p:grpSpPr>
        <a:xfrm>
          <a:off x="0" y="0"/>
          <a:ext cx="0" cy="0"/>
          <a:chOff x="0" y="0"/>
          <a:chExt cx="0" cy="0"/>
        </a:xfrm>
      </p:grpSpPr>
      <p:pic>
        <p:nvPicPr>
          <p:cNvPr id="4" name="Picture 3" descr="View 15 University Of Southampton Logo Transparent - inimageincentive">
            <a:extLst>
              <a:ext uri="{FF2B5EF4-FFF2-40B4-BE49-F238E27FC236}">
                <a16:creationId xmlns:a16="http://schemas.microsoft.com/office/drawing/2014/main" id="{F06F36C5-E405-4842-48FE-2DC0F1C55B0A}"/>
              </a:ext>
            </a:extLst>
          </p:cNvPr>
          <p:cNvPicPr>
            <a:picLocks noChangeAspect="1"/>
          </p:cNvPicPr>
          <p:nvPr/>
        </p:nvPicPr>
        <p:blipFill rotWithShape="1">
          <a:blip r:embed="rId3"/>
          <a:srcRect t="25568" b="23295"/>
          <a:stretch/>
        </p:blipFill>
        <p:spPr>
          <a:xfrm>
            <a:off x="10515600" y="5995874"/>
            <a:ext cx="1676400" cy="862126"/>
          </a:xfrm>
          <a:prstGeom prst="rect">
            <a:avLst/>
          </a:prstGeom>
        </p:spPr>
      </p:pic>
      <p:sp>
        <p:nvSpPr>
          <p:cNvPr id="5" name="Flowchart: Terminator 4">
            <a:extLst>
              <a:ext uri="{FF2B5EF4-FFF2-40B4-BE49-F238E27FC236}">
                <a16:creationId xmlns:a16="http://schemas.microsoft.com/office/drawing/2014/main" id="{6B6A0F97-F4C1-CBDB-3BB7-C755014FD61A}"/>
              </a:ext>
            </a:extLst>
          </p:cNvPr>
          <p:cNvSpPr/>
          <p:nvPr/>
        </p:nvSpPr>
        <p:spPr>
          <a:xfrm>
            <a:off x="3893738" y="87874"/>
            <a:ext cx="4095167" cy="1274618"/>
          </a:xfrm>
          <a:prstGeom prst="flowChartTermina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3200" b="1"/>
              <a:t>EMPOWERMENT</a:t>
            </a:r>
            <a:endParaRPr lang="en-GB" sz="2400" b="1"/>
          </a:p>
        </p:txBody>
      </p:sp>
      <p:sp>
        <p:nvSpPr>
          <p:cNvPr id="6" name="Flowchart: Terminator 5">
            <a:extLst>
              <a:ext uri="{FF2B5EF4-FFF2-40B4-BE49-F238E27FC236}">
                <a16:creationId xmlns:a16="http://schemas.microsoft.com/office/drawing/2014/main" id="{D027E469-3A62-C524-7D7B-7D17D0C1B507}"/>
              </a:ext>
            </a:extLst>
          </p:cNvPr>
          <p:cNvSpPr/>
          <p:nvPr/>
        </p:nvSpPr>
        <p:spPr>
          <a:xfrm>
            <a:off x="9247674" y="1963065"/>
            <a:ext cx="1842655" cy="736600"/>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a:t>Agency</a:t>
            </a:r>
            <a:endParaRPr lang="en-GB"/>
          </a:p>
        </p:txBody>
      </p:sp>
      <p:sp>
        <p:nvSpPr>
          <p:cNvPr id="7" name="Rectangle 6">
            <a:extLst>
              <a:ext uri="{FF2B5EF4-FFF2-40B4-BE49-F238E27FC236}">
                <a16:creationId xmlns:a16="http://schemas.microsoft.com/office/drawing/2014/main" id="{FF23E721-6C12-205F-2A72-B881FB8C0B62}"/>
              </a:ext>
            </a:extLst>
          </p:cNvPr>
          <p:cNvSpPr/>
          <p:nvPr/>
        </p:nvSpPr>
        <p:spPr>
          <a:xfrm>
            <a:off x="8385659" y="2803085"/>
            <a:ext cx="3197302" cy="8621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a:t>“a capacity to take action” </a:t>
            </a:r>
            <a:r>
              <a:rPr lang="en-GB" sz="1400"/>
              <a:t>(Charteris &amp; Thomas 2017: 162)</a:t>
            </a:r>
            <a:endParaRPr lang="en-GB" sz="2000"/>
          </a:p>
        </p:txBody>
      </p:sp>
      <p:sp>
        <p:nvSpPr>
          <p:cNvPr id="13" name="Flowchart: Terminator 12">
            <a:extLst>
              <a:ext uri="{FF2B5EF4-FFF2-40B4-BE49-F238E27FC236}">
                <a16:creationId xmlns:a16="http://schemas.microsoft.com/office/drawing/2014/main" id="{ACC00322-F9BC-3A2C-9C22-367A22FF70F3}"/>
              </a:ext>
            </a:extLst>
          </p:cNvPr>
          <p:cNvSpPr/>
          <p:nvPr/>
        </p:nvSpPr>
        <p:spPr>
          <a:xfrm>
            <a:off x="141143" y="2465567"/>
            <a:ext cx="2914074" cy="953654"/>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a:t>Feedback literacy </a:t>
            </a:r>
          </a:p>
          <a:p>
            <a:pPr algn="ctr"/>
            <a:r>
              <a:rPr lang="en-GB" sz="1400"/>
              <a:t>(Sutton 2012)</a:t>
            </a:r>
            <a:endParaRPr lang="en-GB" sz="1600"/>
          </a:p>
        </p:txBody>
      </p:sp>
      <p:sp>
        <p:nvSpPr>
          <p:cNvPr id="14" name="Flowchart: Terminator 13">
            <a:extLst>
              <a:ext uri="{FF2B5EF4-FFF2-40B4-BE49-F238E27FC236}">
                <a16:creationId xmlns:a16="http://schemas.microsoft.com/office/drawing/2014/main" id="{38A66849-DE3A-F56B-9CC4-CE702FABA543}"/>
              </a:ext>
            </a:extLst>
          </p:cNvPr>
          <p:cNvSpPr/>
          <p:nvPr/>
        </p:nvSpPr>
        <p:spPr>
          <a:xfrm>
            <a:off x="3806342" y="3590696"/>
            <a:ext cx="3320474" cy="953654"/>
          </a:xfrm>
          <a:prstGeom prst="flowChartTermina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a:t>Assessment literacy </a:t>
            </a:r>
          </a:p>
          <a:p>
            <a:pPr algn="ctr"/>
            <a:r>
              <a:rPr lang="en-GB" sz="1400"/>
              <a:t>(Smith et al. 2012)</a:t>
            </a:r>
            <a:endParaRPr lang="en-GB" sz="1600"/>
          </a:p>
        </p:txBody>
      </p:sp>
      <p:sp>
        <p:nvSpPr>
          <p:cNvPr id="15" name="Thought Bubble: Cloud 14">
            <a:extLst>
              <a:ext uri="{FF2B5EF4-FFF2-40B4-BE49-F238E27FC236}">
                <a16:creationId xmlns:a16="http://schemas.microsoft.com/office/drawing/2014/main" id="{2D8F05DB-B2CF-BFB6-C91D-4E382C0B7797}"/>
              </a:ext>
            </a:extLst>
          </p:cNvPr>
          <p:cNvSpPr/>
          <p:nvPr/>
        </p:nvSpPr>
        <p:spPr>
          <a:xfrm>
            <a:off x="7460447" y="4121822"/>
            <a:ext cx="4492971" cy="1936614"/>
          </a:xfrm>
          <a:prstGeom prst="cloudCallout">
            <a:avLst>
              <a:gd name="adj1" fmla="val 45165"/>
              <a:gd name="adj2" fmla="val -7428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i="1"/>
              <a:t>Does agency </a:t>
            </a:r>
          </a:p>
          <a:p>
            <a:pPr algn="ctr"/>
            <a:r>
              <a:rPr lang="en-GB" sz="2000" b="1" i="1"/>
              <a:t>“feel empowering”?</a:t>
            </a:r>
          </a:p>
          <a:p>
            <a:pPr algn="ctr"/>
            <a:r>
              <a:rPr lang="en-GB" sz="2000" b="1" i="1"/>
              <a:t> How did students respond?</a:t>
            </a:r>
          </a:p>
        </p:txBody>
      </p:sp>
      <p:sp>
        <p:nvSpPr>
          <p:cNvPr id="16" name="Rectangle 15">
            <a:extLst>
              <a:ext uri="{FF2B5EF4-FFF2-40B4-BE49-F238E27FC236}">
                <a16:creationId xmlns:a16="http://schemas.microsoft.com/office/drawing/2014/main" id="{268C9C16-622B-B0A5-91C0-7B88AC28BEF1}"/>
              </a:ext>
            </a:extLst>
          </p:cNvPr>
          <p:cNvSpPr/>
          <p:nvPr/>
        </p:nvSpPr>
        <p:spPr>
          <a:xfrm>
            <a:off x="3634195" y="4712992"/>
            <a:ext cx="3320474" cy="10772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a:t>Through engagement with success criteria; “noticing” </a:t>
            </a:r>
            <a:r>
              <a:rPr lang="en-GB" sz="1200"/>
              <a:t>(Schmidt 1990)</a:t>
            </a:r>
            <a:endParaRPr lang="en-GB"/>
          </a:p>
        </p:txBody>
      </p:sp>
      <p:sp>
        <p:nvSpPr>
          <p:cNvPr id="17" name="Rectangle 16">
            <a:extLst>
              <a:ext uri="{FF2B5EF4-FFF2-40B4-BE49-F238E27FC236}">
                <a16:creationId xmlns:a16="http://schemas.microsoft.com/office/drawing/2014/main" id="{48D50125-F4C4-C94E-1774-5D9CF0A70E1E}"/>
              </a:ext>
            </a:extLst>
          </p:cNvPr>
          <p:cNvSpPr/>
          <p:nvPr/>
        </p:nvSpPr>
        <p:spPr>
          <a:xfrm>
            <a:off x="141143" y="3496607"/>
            <a:ext cx="2292934" cy="13013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a:t>Through scaffolded, regular peer feedback</a:t>
            </a:r>
          </a:p>
        </p:txBody>
      </p:sp>
      <p:sp>
        <p:nvSpPr>
          <p:cNvPr id="18" name="Thought Bubble: Cloud 17">
            <a:extLst>
              <a:ext uri="{FF2B5EF4-FFF2-40B4-BE49-F238E27FC236}">
                <a16:creationId xmlns:a16="http://schemas.microsoft.com/office/drawing/2014/main" id="{D7B9CD45-5504-3E04-B583-049809D4E1A3}"/>
              </a:ext>
            </a:extLst>
          </p:cNvPr>
          <p:cNvSpPr/>
          <p:nvPr/>
        </p:nvSpPr>
        <p:spPr>
          <a:xfrm>
            <a:off x="115641" y="4884968"/>
            <a:ext cx="3665199" cy="1834054"/>
          </a:xfrm>
          <a:prstGeom prst="cloudCallout">
            <a:avLst>
              <a:gd name="adj1" fmla="val 36178"/>
              <a:gd name="adj2" fmla="val -10446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b="1" i="1"/>
              <a:t>More successful engagement with programme?</a:t>
            </a:r>
          </a:p>
        </p:txBody>
      </p:sp>
      <p:sp>
        <p:nvSpPr>
          <p:cNvPr id="19" name="TextBox 18">
            <a:extLst>
              <a:ext uri="{FF2B5EF4-FFF2-40B4-BE49-F238E27FC236}">
                <a16:creationId xmlns:a16="http://schemas.microsoft.com/office/drawing/2014/main" id="{310B3EFF-F471-BDC3-B8B8-58E3DBCE8495}"/>
              </a:ext>
            </a:extLst>
          </p:cNvPr>
          <p:cNvSpPr txBox="1"/>
          <p:nvPr/>
        </p:nvSpPr>
        <p:spPr>
          <a:xfrm>
            <a:off x="4954973" y="1900015"/>
            <a:ext cx="2518141" cy="70788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sz="2400">
                <a:solidFill>
                  <a:schemeClr val="tx1"/>
                </a:solidFill>
              </a:rPr>
              <a:t>Self-regulation </a:t>
            </a:r>
          </a:p>
          <a:p>
            <a:pPr algn="ctr"/>
            <a:r>
              <a:rPr lang="en-GB" sz="1600">
                <a:solidFill>
                  <a:schemeClr val="tx1"/>
                </a:solidFill>
              </a:rPr>
              <a:t>(Zimmerman 2000)</a:t>
            </a:r>
            <a:endParaRPr lang="en-GB" sz="2400">
              <a:solidFill>
                <a:schemeClr val="tx1"/>
              </a:solidFill>
            </a:endParaRPr>
          </a:p>
        </p:txBody>
      </p:sp>
      <p:sp>
        <p:nvSpPr>
          <p:cNvPr id="20" name="Arrow: Left-Up 19">
            <a:extLst>
              <a:ext uri="{FF2B5EF4-FFF2-40B4-BE49-F238E27FC236}">
                <a16:creationId xmlns:a16="http://schemas.microsoft.com/office/drawing/2014/main" id="{C9951059-81D1-038D-F738-E49067DF9390}"/>
              </a:ext>
            </a:extLst>
          </p:cNvPr>
          <p:cNvSpPr/>
          <p:nvPr/>
        </p:nvSpPr>
        <p:spPr>
          <a:xfrm rot="15103814">
            <a:off x="1689366" y="927649"/>
            <a:ext cx="2771057" cy="3117544"/>
          </a:xfrm>
          <a:prstGeom prst="leftUpArrow">
            <a:avLst>
              <a:gd name="adj1" fmla="val 11352"/>
              <a:gd name="adj2" fmla="val 17988"/>
              <a:gd name="adj3" fmla="val 2348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C9309C8A-11B5-4C8E-4B21-29FF0A9A0A51}"/>
              </a:ext>
            </a:extLst>
          </p:cNvPr>
          <p:cNvSpPr/>
          <p:nvPr/>
        </p:nvSpPr>
        <p:spPr>
          <a:xfrm rot="2553564">
            <a:off x="7449878" y="1306386"/>
            <a:ext cx="1932662" cy="1156149"/>
          </a:xfrm>
          <a:prstGeom prst="rightArrow">
            <a:avLst>
              <a:gd name="adj1" fmla="val 33864"/>
              <a:gd name="adj2" fmla="val 46995"/>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089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heel(1)">
                                      <p:cBhvr>
                                        <p:cTn id="46" dur="2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heel(1)">
                                      <p:cBhvr>
                                        <p:cTn id="5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8BDC-A9E7-E0C0-ADF5-872C07F914F0}"/>
              </a:ext>
            </a:extLst>
          </p:cNvPr>
          <p:cNvSpPr>
            <a:spLocks noGrp="1"/>
          </p:cNvSpPr>
          <p:nvPr>
            <p:ph type="title"/>
          </p:nvPr>
        </p:nvSpPr>
        <p:spPr>
          <a:xfrm>
            <a:off x="777240" y="104930"/>
            <a:ext cx="8397987" cy="1345269"/>
          </a:xfrm>
        </p:spPr>
        <p:txBody>
          <a:bodyPr anchor="b">
            <a:normAutofit/>
          </a:bodyPr>
          <a:lstStyle/>
          <a:p>
            <a:pPr>
              <a:lnSpc>
                <a:spcPct val="120000"/>
              </a:lnSpc>
            </a:pPr>
            <a:r>
              <a:rPr lang="en-US" sz="3000">
                <a:ea typeface="Meiryo"/>
              </a:rPr>
              <a:t>What it looks like: task design</a:t>
            </a:r>
            <a:endParaRPr lang="en-US" sz="3000">
              <a:highlight>
                <a:srgbClr val="FFFF00"/>
              </a:highlight>
            </a:endParaRPr>
          </a:p>
        </p:txBody>
      </p:sp>
      <p:sp>
        <p:nvSpPr>
          <p:cNvPr id="3" name="Content Placeholder 2">
            <a:extLst>
              <a:ext uri="{FF2B5EF4-FFF2-40B4-BE49-F238E27FC236}">
                <a16:creationId xmlns:a16="http://schemas.microsoft.com/office/drawing/2014/main" id="{D77C8A45-1C86-0A8B-FA46-0598CC6E3A93}"/>
              </a:ext>
            </a:extLst>
          </p:cNvPr>
          <p:cNvSpPr>
            <a:spLocks/>
          </p:cNvSpPr>
          <p:nvPr/>
        </p:nvSpPr>
        <p:spPr>
          <a:xfrm>
            <a:off x="777240" y="1986623"/>
            <a:ext cx="10722878" cy="4609414"/>
          </a:xfrm>
          <a:prstGeom prst="rect">
            <a:avLst/>
          </a:prstGeom>
        </p:spPr>
        <p:txBody>
          <a:bodyPr vert="horz" lIns="109728" tIns="109728" rIns="109728" bIns="91440" rtlCol="0" anchor="t">
            <a:normAutofit/>
          </a:bodyPr>
          <a:lstStyle/>
          <a:p>
            <a:pPr marL="200025" indent="-200025" defTabSz="640080">
              <a:spcAft>
                <a:spcPts val="600"/>
              </a:spcAft>
              <a:buFont typeface="Arial" panose="020B0503020204020204" pitchFamily="34" charset="0"/>
              <a:buChar char="•"/>
            </a:pPr>
            <a:r>
              <a:rPr lang="en-US" b="1" kern="1200">
                <a:solidFill>
                  <a:schemeClr val="accent1"/>
                </a:solidFill>
                <a:latin typeface="+mn-lt"/>
                <a:ea typeface="Meiryo"/>
                <a:cs typeface="+mn-cs"/>
              </a:rPr>
              <a:t>“Workshop Tasks” </a:t>
            </a:r>
            <a:r>
              <a:rPr lang="en-US" kern="1200">
                <a:solidFill>
                  <a:schemeClr val="tx1"/>
                </a:solidFill>
                <a:latin typeface="+mn-lt"/>
                <a:ea typeface="Meiryo"/>
                <a:cs typeface="+mn-cs"/>
              </a:rPr>
              <a:t>:</a:t>
            </a:r>
            <a:endParaRPr lang="en-US" kern="1200">
              <a:solidFill>
                <a:schemeClr val="tx1"/>
              </a:solidFill>
              <a:latin typeface="+mn-lt"/>
              <a:ea typeface="+mn-ea"/>
              <a:cs typeface="+mn-cs"/>
            </a:endParaRPr>
          </a:p>
          <a:p>
            <a:pPr marL="657225" lvl="2" indent="-200025" defTabSz="640080">
              <a:spcAft>
                <a:spcPts val="600"/>
              </a:spcAft>
              <a:buFont typeface="Courier New" panose="020B0503020204020204" pitchFamily="34" charset="0"/>
              <a:buChar char="o"/>
            </a:pPr>
            <a:r>
              <a:rPr lang="en-US">
                <a:ea typeface="Meiryo"/>
              </a:rPr>
              <a:t>L</a:t>
            </a:r>
            <a:r>
              <a:rPr lang="en-US" kern="1200">
                <a:solidFill>
                  <a:schemeClr val="tx1"/>
                </a:solidFill>
                <a:latin typeface="+mn-lt"/>
                <a:ea typeface="Meiryo"/>
                <a:cs typeface="+mn-cs"/>
              </a:rPr>
              <a:t>inked to theoretical content covered in lectures/seminars</a:t>
            </a:r>
          </a:p>
          <a:p>
            <a:pPr marL="657225" lvl="2" indent="-200025" defTabSz="640080">
              <a:spcAft>
                <a:spcPts val="600"/>
              </a:spcAft>
              <a:buFont typeface="Courier New" panose="020B0503020204020204" pitchFamily="34" charset="0"/>
              <a:buChar char="o"/>
            </a:pPr>
            <a:r>
              <a:rPr lang="en-US" kern="1200">
                <a:solidFill>
                  <a:schemeClr val="tx1"/>
                </a:solidFill>
                <a:latin typeface="+mn-lt"/>
                <a:ea typeface="Meiryo"/>
                <a:cs typeface="+mn-cs"/>
              </a:rPr>
              <a:t>Require subject-specific skills linked to summative assessment (and students' future careers), e.g. designing a lesson stage</a:t>
            </a:r>
          </a:p>
          <a:p>
            <a:pPr marL="200025" lvl="1" indent="-200025" defTabSz="640080">
              <a:spcAft>
                <a:spcPts val="600"/>
              </a:spcAft>
              <a:buFont typeface="Courier New" panose="020B0503020204020204" pitchFamily="34" charset="0"/>
              <a:buChar char="o"/>
            </a:pPr>
            <a:endParaRPr lang="en-US" kern="1200">
              <a:solidFill>
                <a:schemeClr val="tx1"/>
              </a:solidFill>
              <a:latin typeface="+mn-lt"/>
              <a:ea typeface="Meiryo"/>
              <a:cs typeface="+mn-cs"/>
            </a:endParaRPr>
          </a:p>
          <a:p>
            <a:pPr marL="320040" lvl="1" defTabSz="640080">
              <a:spcAft>
                <a:spcPts val="600"/>
              </a:spcAft>
            </a:pPr>
            <a:endParaRPr lang="en-US" kern="1200">
              <a:solidFill>
                <a:schemeClr val="tx1"/>
              </a:solidFill>
              <a:latin typeface="+mn-lt"/>
              <a:ea typeface="Meiryo"/>
              <a:cs typeface="+mn-cs"/>
            </a:endParaRPr>
          </a:p>
          <a:p>
            <a:pPr marL="320040" lvl="1" defTabSz="640080">
              <a:spcAft>
                <a:spcPts val="600"/>
              </a:spcAft>
            </a:pPr>
            <a:r>
              <a:rPr lang="en-US" kern="1200">
                <a:solidFill>
                  <a:schemeClr val="tx1"/>
                </a:solidFill>
                <a:latin typeface="+mn-lt"/>
                <a:ea typeface="Meiryo"/>
                <a:cs typeface="+mn-cs"/>
              </a:rPr>
              <a:t>e.g. </a:t>
            </a:r>
            <a:r>
              <a:rPr lang="en-US">
                <a:ea typeface="Meiryo"/>
              </a:rPr>
              <a:t>Week 4 L</a:t>
            </a:r>
            <a:r>
              <a:rPr lang="en-US" kern="1200">
                <a:solidFill>
                  <a:schemeClr val="tx1"/>
                </a:solidFill>
                <a:latin typeface="+mn-lt"/>
                <a:ea typeface="Meiryo"/>
                <a:cs typeface="+mn-cs"/>
              </a:rPr>
              <a:t>ecture content: Planning Teaching &amp; Learning</a:t>
            </a:r>
          </a:p>
          <a:p>
            <a:pPr defTabSz="640080" fontAlgn="base">
              <a:spcAft>
                <a:spcPts val="600"/>
              </a:spcAft>
            </a:pPr>
            <a:r>
              <a:rPr lang="en-US" u="sng" kern="1200">
                <a:ln w="0"/>
                <a:solidFill>
                  <a:schemeClr val="accent1"/>
                </a:solidFill>
                <a:effectLst>
                  <a:outerShdw blurRad="38100" dist="25400" dir="5400000" algn="ctr" rotWithShape="0">
                    <a:srgbClr val="6E747A">
                      <a:alpha val="43000"/>
                    </a:srgbClr>
                  </a:outerShdw>
                </a:effectLst>
                <a:ea typeface="+mn-ea"/>
                <a:cs typeface="+mn-cs"/>
              </a:rPr>
              <a:t>Workshop 2 Task:</a:t>
            </a:r>
            <a:r>
              <a:rPr lang="en-US" kern="1200">
                <a:ln w="0"/>
                <a:solidFill>
                  <a:schemeClr val="accent1"/>
                </a:solidFill>
                <a:effectLst>
                  <a:outerShdw blurRad="38100" dist="25400" dir="5400000" algn="ctr" rotWithShape="0">
                    <a:srgbClr val="6E747A">
                      <a:alpha val="43000"/>
                    </a:srgbClr>
                  </a:outerShdw>
                </a:effectLst>
                <a:ea typeface="+mn-ea"/>
                <a:cs typeface="+mn-cs"/>
              </a:rPr>
              <a:t> </a:t>
            </a:r>
          </a:p>
          <a:p>
            <a:pPr defTabSz="640080" fontAlgn="base">
              <a:spcAft>
                <a:spcPts val="600"/>
              </a:spcAft>
            </a:pPr>
            <a:r>
              <a:rPr lang="en-GB" kern="1200">
                <a:solidFill>
                  <a:srgbClr val="000000"/>
                </a:solidFill>
                <a:ea typeface="+mn-ea"/>
                <a:cs typeface="+mn-cs"/>
              </a:rPr>
              <a:t>Outline three lesson tasks following the Pre/While/Post staging structure, related to planning a holiday (vacation). Write a short rationale for your tasks, justifying  your choices and explaining how your lesson is communicative.</a:t>
            </a:r>
            <a:endParaRPr lang="en-US" sz="2000">
              <a:ea typeface="Meiryo"/>
            </a:endParaRPr>
          </a:p>
        </p:txBody>
      </p:sp>
      <p:sp>
        <p:nvSpPr>
          <p:cNvPr id="4" name="Rounded Rectangle 3">
            <a:extLst>
              <a:ext uri="{FF2B5EF4-FFF2-40B4-BE49-F238E27FC236}">
                <a16:creationId xmlns:a16="http://schemas.microsoft.com/office/drawing/2014/main" id="{654517D5-2D1B-C523-755E-6633602C0E70}"/>
              </a:ext>
            </a:extLst>
          </p:cNvPr>
          <p:cNvSpPr/>
          <p:nvPr/>
        </p:nvSpPr>
        <p:spPr>
          <a:xfrm>
            <a:off x="7639652" y="3701359"/>
            <a:ext cx="3624927" cy="98503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40080">
              <a:spcAft>
                <a:spcPts val="600"/>
              </a:spcAft>
            </a:pPr>
            <a:r>
              <a:rPr lang="fr-FR" kern="1200" noProof="1">
                <a:solidFill>
                  <a:schemeClr val="bg1"/>
                </a:solidFill>
                <a:latin typeface="+mn-lt"/>
                <a:ea typeface="+mn-ea"/>
                <a:cs typeface="+mn-cs"/>
              </a:rPr>
              <a:t>Smaller-scale task to begin with – planning three activities and a short rationale</a:t>
            </a:r>
            <a:endParaRPr lang="fr-FR" sz="2800" noProof="1">
              <a:solidFill>
                <a:schemeClr val="bg1"/>
              </a:solidFill>
            </a:endParaRPr>
          </a:p>
        </p:txBody>
      </p:sp>
      <p:sp>
        <p:nvSpPr>
          <p:cNvPr id="5" name="Rounded Rectangle 4">
            <a:extLst>
              <a:ext uri="{FF2B5EF4-FFF2-40B4-BE49-F238E27FC236}">
                <a16:creationId xmlns:a16="http://schemas.microsoft.com/office/drawing/2014/main" id="{D865BBA3-95C4-554B-2E3B-F137200087D4}"/>
              </a:ext>
            </a:extLst>
          </p:cNvPr>
          <p:cNvSpPr/>
          <p:nvPr/>
        </p:nvSpPr>
        <p:spPr>
          <a:xfrm>
            <a:off x="276291" y="5769506"/>
            <a:ext cx="3524184" cy="8647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640080">
              <a:spcAft>
                <a:spcPts val="600"/>
              </a:spcAft>
            </a:pPr>
            <a:r>
              <a:rPr lang="fr-FR" sz="1600" kern="1200" noProof="1">
                <a:solidFill>
                  <a:schemeClr val="bg1"/>
                </a:solidFill>
                <a:latin typeface="+mn-lt"/>
                <a:ea typeface="+mn-ea"/>
                <a:cs typeface="+mn-cs"/>
              </a:rPr>
              <a:t>Pre-chosen theme to allow focus on communicative principles (main assessment focus)</a:t>
            </a:r>
            <a:endParaRPr lang="fr-FR" sz="2400" noProof="1">
              <a:solidFill>
                <a:schemeClr val="bg1"/>
              </a:solidFill>
            </a:endParaRPr>
          </a:p>
        </p:txBody>
      </p:sp>
      <p:sp>
        <p:nvSpPr>
          <p:cNvPr id="6" name="Rounded Rectangle 5">
            <a:extLst>
              <a:ext uri="{FF2B5EF4-FFF2-40B4-BE49-F238E27FC236}">
                <a16:creationId xmlns:a16="http://schemas.microsoft.com/office/drawing/2014/main" id="{5DE9F11E-1F80-B788-A8E1-F36A4F1FCB77}"/>
              </a:ext>
            </a:extLst>
          </p:cNvPr>
          <p:cNvSpPr/>
          <p:nvPr/>
        </p:nvSpPr>
        <p:spPr>
          <a:xfrm>
            <a:off x="5672899" y="5912900"/>
            <a:ext cx="4471225" cy="72137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640080">
              <a:spcAft>
                <a:spcPts val="600"/>
              </a:spcAft>
            </a:pPr>
            <a:r>
              <a:rPr lang="fr-FR" noProof="1">
                <a:solidFill>
                  <a:schemeClr val="bg1"/>
                </a:solidFill>
              </a:rPr>
              <a:t>Strength of c</a:t>
            </a:r>
            <a:r>
              <a:rPr lang="fr-FR" kern="1200" noProof="1">
                <a:solidFill>
                  <a:schemeClr val="bg1"/>
                </a:solidFill>
              </a:rPr>
              <a:t>ommunicative design/ rationale assessed in the summative</a:t>
            </a:r>
            <a:endParaRPr lang="fr-FR" sz="2800" noProof="1">
              <a:solidFill>
                <a:schemeClr val="bg1"/>
              </a:solidFill>
            </a:endParaRPr>
          </a:p>
        </p:txBody>
      </p:sp>
      <p:cxnSp>
        <p:nvCxnSpPr>
          <p:cNvPr id="8" name="Straight Arrow Connector 7">
            <a:extLst>
              <a:ext uri="{FF2B5EF4-FFF2-40B4-BE49-F238E27FC236}">
                <a16:creationId xmlns:a16="http://schemas.microsoft.com/office/drawing/2014/main" id="{373E3C8D-0097-611C-2A4E-F35219ECB185}"/>
              </a:ext>
            </a:extLst>
          </p:cNvPr>
          <p:cNvCxnSpPr>
            <a:cxnSpLocks/>
          </p:cNvCxnSpPr>
          <p:nvPr/>
        </p:nvCxnSpPr>
        <p:spPr>
          <a:xfrm flipH="1">
            <a:off x="6333546" y="4443413"/>
            <a:ext cx="1306106" cy="295216"/>
          </a:xfrm>
          <a:prstGeom prst="straightConnector1">
            <a:avLst/>
          </a:prstGeom>
          <a:ln w="571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BE2952A1-911C-139E-2B59-100B0A9F369B}"/>
              </a:ext>
            </a:extLst>
          </p:cNvPr>
          <p:cNvCxnSpPr>
            <a:cxnSpLocks/>
          </p:cNvCxnSpPr>
          <p:nvPr/>
        </p:nvCxnSpPr>
        <p:spPr>
          <a:xfrm flipV="1">
            <a:off x="428625" y="5269848"/>
            <a:ext cx="348615" cy="499658"/>
          </a:xfrm>
          <a:prstGeom prst="straightConnector1">
            <a:avLst/>
          </a:prstGeom>
          <a:ln w="571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A79A95FE-0FF4-17B0-537A-CB24F0897C94}"/>
              </a:ext>
            </a:extLst>
          </p:cNvPr>
          <p:cNvCxnSpPr>
            <a:cxnSpLocks/>
          </p:cNvCxnSpPr>
          <p:nvPr/>
        </p:nvCxnSpPr>
        <p:spPr>
          <a:xfrm flipV="1">
            <a:off x="7828497" y="5435158"/>
            <a:ext cx="945101" cy="499658"/>
          </a:xfrm>
          <a:prstGeom prst="straightConnector1">
            <a:avLst/>
          </a:prstGeom>
          <a:ln w="571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Rounded Corners 18">
            <a:extLst>
              <a:ext uri="{FF2B5EF4-FFF2-40B4-BE49-F238E27FC236}">
                <a16:creationId xmlns:a16="http://schemas.microsoft.com/office/drawing/2014/main" id="{7F0DA5D9-7D79-57F2-C09B-E44C0C49D6DA}"/>
              </a:ext>
            </a:extLst>
          </p:cNvPr>
          <p:cNvSpPr/>
          <p:nvPr/>
        </p:nvSpPr>
        <p:spPr>
          <a:xfrm>
            <a:off x="7131555" y="354877"/>
            <a:ext cx="4133024" cy="154875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000" b="1">
                <a:solidFill>
                  <a:schemeClr val="tx1"/>
                </a:solidFill>
              </a:rPr>
              <a:t>Scaffolding</a:t>
            </a:r>
            <a:r>
              <a:rPr lang="en-GB" sz="2000">
                <a:solidFill>
                  <a:schemeClr val="tx1"/>
                </a:solidFill>
              </a:rPr>
              <a:t> </a:t>
            </a:r>
            <a:r>
              <a:rPr lang="en-GB" sz="1400">
                <a:solidFill>
                  <a:schemeClr val="tx1"/>
                </a:solidFill>
              </a:rPr>
              <a:t>(Wood et al. 1976) </a:t>
            </a:r>
            <a:r>
              <a:rPr lang="en-GB" sz="2000">
                <a:solidFill>
                  <a:schemeClr val="tx1"/>
                </a:solidFill>
              </a:rPr>
              <a:t>via pre-chosen theme and ‘bite-size’ task to gradually build confidence and competence</a:t>
            </a:r>
            <a:endParaRPr lang="en-GB" sz="2000">
              <a:solidFill>
                <a:schemeClr val="tx1"/>
              </a:solidFill>
              <a:highlight>
                <a:srgbClr val="FFFF00"/>
              </a:highlight>
            </a:endParaRPr>
          </a:p>
        </p:txBody>
      </p:sp>
    </p:spTree>
    <p:extLst>
      <p:ext uri="{BB962C8B-B14F-4D97-AF65-F5344CB8AC3E}">
        <p14:creationId xmlns:p14="http://schemas.microsoft.com/office/powerpoint/2010/main" val="31259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animBg="1"/>
    </p:bldLst>
  </p:timing>
</p:sld>
</file>

<file path=ppt/theme/theme1.xml><?xml version="1.0" encoding="utf-8"?>
<a:theme xmlns:a="http://schemas.openxmlformats.org/drawingml/2006/main" name="AccentBoxVTI">
  <a:themeElements>
    <a:clrScheme name="AnalogousFromDarkSeedLeftStep">
      <a:dk1>
        <a:srgbClr val="000000"/>
      </a:dk1>
      <a:lt1>
        <a:srgbClr val="FFFFFF"/>
      </a:lt1>
      <a:dk2>
        <a:srgbClr val="1D2433"/>
      </a:dk2>
      <a:lt2>
        <a:srgbClr val="E7E8E2"/>
      </a:lt2>
      <a:accent1>
        <a:srgbClr val="3F2EE2"/>
      </a:accent1>
      <a:accent2>
        <a:srgbClr val="1C56D0"/>
      </a:accent2>
      <a:accent3>
        <a:srgbClr val="2AAFDE"/>
      </a:accent3>
      <a:accent4>
        <a:srgbClr val="19B79E"/>
      </a:accent4>
      <a:accent5>
        <a:srgbClr val="26BC67"/>
      </a:accent5>
      <a:accent6>
        <a:srgbClr val="1ABD1C"/>
      </a:accent6>
      <a:hlink>
        <a:srgbClr val="31946C"/>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3B74C3983C4F43925FC8DEC49C5D91" ma:contentTypeVersion="17" ma:contentTypeDescription="Create a new document." ma:contentTypeScope="" ma:versionID="0cf50ece8c16f9531f6c7184c103fcbd">
  <xsd:schema xmlns:xsd="http://www.w3.org/2001/XMLSchema" xmlns:xs="http://www.w3.org/2001/XMLSchema" xmlns:p="http://schemas.microsoft.com/office/2006/metadata/properties" xmlns:ns2="f63a0e63-9543-4e27-b730-4912982a2b80" xmlns:ns3="578f281d-af49-4412-819e-4228ac4dca62" xmlns:ns4="4aaf35b1-80a8-48e7-9d03-c612add1997b" targetNamespace="http://schemas.microsoft.com/office/2006/metadata/properties" ma:root="true" ma:fieldsID="55265eb895bbbb9443b89cb40823f8bb" ns2:_="" ns3:_="" ns4:_="">
    <xsd:import namespace="f63a0e63-9543-4e27-b730-4912982a2b80"/>
    <xsd:import namespace="578f281d-af49-4412-819e-4228ac4dca62"/>
    <xsd:import namespace="4aaf35b1-80a8-48e7-9d03-c612add199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3a0e63-9543-4e27-b730-4912982a2b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8f281d-af49-4412-819e-4228ac4dca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f35b1-80a8-48e7-9d03-c612add1997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59bc77e-ef17-4ed2-b751-5422bd5600ba}" ma:internalName="TaxCatchAll" ma:showField="CatchAllData" ma:web="578f281d-af49-4412-819e-4228ac4dca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50037F-593D-4756-AFFB-F81A73EEB849}"/>
</file>

<file path=customXml/itemProps2.xml><?xml version="1.0" encoding="utf-8"?>
<ds:datastoreItem xmlns:ds="http://schemas.openxmlformats.org/officeDocument/2006/customXml" ds:itemID="{03D1AE0E-0F63-4FDB-9E69-5132A5960C96}"/>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22</Slides>
  <Notes>20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AccentBoxVTI</vt:lpstr>
      <vt:lpstr>Empowering feedback: boosting student agency in the formative assessment process</vt:lpstr>
      <vt:lpstr>"Empowering feedback": Two directions</vt:lpstr>
      <vt:lpstr>Overview</vt:lpstr>
      <vt:lpstr>Our context</vt:lpstr>
      <vt:lpstr>Challenges with the pre-existing approach</vt:lpstr>
      <vt:lpstr>Challenges with the ‘linear’ approach</vt:lpstr>
      <vt:lpstr>Our aim</vt:lpstr>
      <vt:lpstr>PowerPoint Presentation</vt:lpstr>
      <vt:lpstr>What it looks like: task design</vt:lpstr>
      <vt:lpstr>What it looks like:  the formative assessment cycle</vt:lpstr>
      <vt:lpstr>What it looks like:  feedback</vt:lpstr>
      <vt:lpstr>What it looks like: “Success Criteria”</vt:lpstr>
      <vt:lpstr>Empowering peer feedback: a responsive process</vt:lpstr>
      <vt:lpstr>Empowering peer feedback: a responsive process</vt:lpstr>
      <vt:lpstr>Peer feedback as a  vehicle for empowerment : Examples</vt:lpstr>
      <vt:lpstr>Student perceptions – Mid-module feedback</vt:lpstr>
      <vt:lpstr>Student perceptions – Mid-module feedback</vt:lpstr>
      <vt:lpstr>Wider outcomes</vt:lpstr>
      <vt:lpstr>Longer-term outcomes: Formative assessment as a vehicle for self-regulation?</vt:lpstr>
      <vt:lpstr>References</vt:lpstr>
      <vt:lpstr>Thanks for your attention!  Any questions?</vt:lpstr>
      <vt:lpstr>Workload implications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2024-02-23T11:28:47Z</dcterms:created>
  <dcterms:modified xsi:type="dcterms:W3CDTF">2024-03-14T15:34:30Z</dcterms:modified>
</cp:coreProperties>
</file>