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notesSlide9.xml" ContentType="application/vnd.openxmlformats-officedocument.presentationml.notesSlide+xml"/>
  <Override PartName="/ppt/slideLayouts/slideLayout26.xml" ContentType="application/vnd.openxmlformats-officedocument.presentationml.slideLayout+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23" r:id="rId2"/>
    <p:sldMasterId id="2147483746" r:id="rId3"/>
  </p:sldMasterIdLst>
  <p:notesMasterIdLst>
    <p:notesMasterId r:id="rId14"/>
  </p:notesMasterIdLst>
  <p:handoutMasterIdLst>
    <p:handoutMasterId r:id="rId15"/>
  </p:handoutMasterIdLst>
  <p:sldIdLst>
    <p:sldId id="265" r:id="rId4"/>
    <p:sldId id="280" r:id="rId5"/>
    <p:sldId id="284" r:id="rId6"/>
    <p:sldId id="268" r:id="rId7"/>
    <p:sldId id="275" r:id="rId8"/>
    <p:sldId id="274" r:id="rId9"/>
    <p:sldId id="285" r:id="rId10"/>
    <p:sldId id="286" r:id="rId11"/>
    <p:sldId id="278" r:id="rId12"/>
    <p:sldId id="273" r:id="rId13"/>
  </p:sldIdLst>
  <p:sldSz cx="12192000" cy="6858000"/>
  <p:notesSz cx="6718300" cy="9867900"/>
  <p:embeddedFontLst>
    <p:embeddedFont>
      <p:font typeface="Arial Bold" panose="020B0704020202020204" pitchFamily="34" charset="0"/>
      <p:bold r:id="rId16"/>
    </p:embeddedFont>
    <p:embeddedFont>
      <p:font typeface="Effra" panose="020B0604020202020204" charset="0"/>
      <p:regular r:id="rId17"/>
      <p:bold r:id="rId18"/>
      <p:italic r:id="rId19"/>
      <p:boldItalic r:id="rId20"/>
    </p:embeddedFont>
  </p:embeddedFontLst>
  <p:custDataLst>
    <p:tags r:id="rId21"/>
  </p:custData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3A6DDE-B00A-F46F-3F05-CE303F883ADE}" name="Victoria Collins" initials="VC" userId="S::au916620@reading.ac.uk::c0386bf0-54f6-435b-a054-dd397c4133d8" providerId="AD"/>
  <p188:author id="{78D8D2E3-9A51-2E89-441B-B5FF7E06F42A}" name="Sue Blackett" initials="SB" userId="S::au915534@reading.ac.uk::01d6e37d-cd5f-47c5-9a55-d668e0f4b8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3F3F3"/>
    <a:srgbClr val="FDE6AB"/>
    <a:srgbClr val="D799A1"/>
    <a:srgbClr val="BF0071"/>
    <a:srgbClr val="7EAF35"/>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E3C786-A505-4483-9F3E-4A45808ED11A}" v="1304" dt="2024-03-14T12:52:12.823"/>
    <p1510:client id="{6C3EA6DD-24CB-13DE-57E2-57FC470978D2}" v="46" dt="2024-03-14T13:12:13.017"/>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4650" y="942"/>
      </p:cViewPr>
      <p:guideLst>
        <p:guide orient="horz" pos="3108"/>
        <p:guide pos="211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handoutMaster" Target="handoutMasters/handoutMaster1.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a:p>
        </p:txBody>
      </p:sp>
      <p:sp>
        <p:nvSpPr>
          <p:cNvPr id="9220" name="Rectangle 4"/>
          <p:cNvSpPr>
            <a:spLocks noGrp="1" noRot="1" noChangeAspect="1" noChangeArrowheads="1" noTextEdit="1"/>
          </p:cNvSpPr>
          <p:nvPr>
            <p:ph type="sldImg" idx="2"/>
          </p:nvPr>
        </p:nvSpPr>
        <p:spPr bwMode="auto">
          <a:xfrm>
            <a:off x="71438" y="739775"/>
            <a:ext cx="657860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a:t>
            </a:fld>
            <a:endParaRPr lang="en-GB" altLang="en-US"/>
          </a:p>
        </p:txBody>
      </p:sp>
    </p:spTree>
    <p:extLst>
      <p:ext uri="{BB962C8B-B14F-4D97-AF65-F5344CB8AC3E}">
        <p14:creationId xmlns:p14="http://schemas.microsoft.com/office/powerpoint/2010/main" val="242935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10</a:t>
            </a:fld>
            <a:endParaRPr lang="en-GB" altLang="en-US"/>
          </a:p>
        </p:txBody>
      </p:sp>
    </p:spTree>
    <p:extLst>
      <p:ext uri="{BB962C8B-B14F-4D97-AF65-F5344CB8AC3E}">
        <p14:creationId xmlns:p14="http://schemas.microsoft.com/office/powerpoint/2010/main" val="40494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09613"/>
            <a:ext cx="6578600" cy="37004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a:p>
        </p:txBody>
      </p:sp>
    </p:spTree>
    <p:extLst>
      <p:ext uri="{BB962C8B-B14F-4D97-AF65-F5344CB8AC3E}">
        <p14:creationId xmlns:p14="http://schemas.microsoft.com/office/powerpoint/2010/main" val="2465055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39775"/>
            <a:ext cx="6578600"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a:p>
        </p:txBody>
      </p:sp>
    </p:spTree>
    <p:extLst>
      <p:ext uri="{BB962C8B-B14F-4D97-AF65-F5344CB8AC3E}">
        <p14:creationId xmlns:p14="http://schemas.microsoft.com/office/powerpoint/2010/main" val="231033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accent2"/>
              </a:solidFill>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a:p>
        </p:txBody>
      </p:sp>
    </p:spTree>
    <p:extLst>
      <p:ext uri="{BB962C8B-B14F-4D97-AF65-F5344CB8AC3E}">
        <p14:creationId xmlns:p14="http://schemas.microsoft.com/office/powerpoint/2010/main" val="1661552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100" dirty="0"/>
              <a:t>)</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a:t>
            </a:fld>
            <a:endParaRPr lang="en-GB" altLang="en-US"/>
          </a:p>
        </p:txBody>
      </p:sp>
    </p:spTree>
    <p:extLst>
      <p:ext uri="{BB962C8B-B14F-4D97-AF65-F5344CB8AC3E}">
        <p14:creationId xmlns:p14="http://schemas.microsoft.com/office/powerpoint/2010/main" val="3713662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Effra"/>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a:t>
            </a:fld>
            <a:endParaRPr lang="en-GB" altLang="en-US"/>
          </a:p>
        </p:txBody>
      </p:sp>
    </p:spTree>
    <p:extLst>
      <p:ext uri="{BB962C8B-B14F-4D97-AF65-F5344CB8AC3E}">
        <p14:creationId xmlns:p14="http://schemas.microsoft.com/office/powerpoint/2010/main" val="151475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trike="sngStrike" dirty="0">
              <a:latin typeface="Effra"/>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a:p>
        </p:txBody>
      </p:sp>
    </p:spTree>
    <p:extLst>
      <p:ext uri="{BB962C8B-B14F-4D97-AF65-F5344CB8AC3E}">
        <p14:creationId xmlns:p14="http://schemas.microsoft.com/office/powerpoint/2010/main" val="3240233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 y="742950"/>
            <a:ext cx="6578600"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a:p>
        </p:txBody>
      </p:sp>
    </p:spTree>
    <p:extLst>
      <p:ext uri="{BB962C8B-B14F-4D97-AF65-F5344CB8AC3E}">
        <p14:creationId xmlns:p14="http://schemas.microsoft.com/office/powerpoint/2010/main" val="381887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1"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b="1"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9</a:t>
            </a:fld>
            <a:endParaRPr lang="en-GB" altLang="en-US"/>
          </a:p>
        </p:txBody>
      </p:sp>
    </p:spTree>
    <p:extLst>
      <p:ext uri="{BB962C8B-B14F-4D97-AF65-F5344CB8AC3E}">
        <p14:creationId xmlns:p14="http://schemas.microsoft.com/office/powerpoint/2010/main" val="1486855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a:t>Click to add title</a:t>
            </a:r>
            <a:endParaRPr lang="en-GB"/>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a:t>Click to add title on up to two lines</a:t>
            </a:r>
            <a:endParaRPr lang="en-GB"/>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a:t>Click to add title on up to two lines</a:t>
            </a:r>
            <a:endParaRPr lang="en-GB"/>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a:t>Click to add title</a:t>
            </a:r>
            <a:endParaRPr lang="en-GB"/>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a:t>Click to add title</a:t>
            </a:r>
            <a:endParaRPr lang="en-GB"/>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a:t>Click to add title</a:t>
            </a:r>
            <a:endParaRPr lang="en-GB"/>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a:t>Click to add title</a:t>
            </a:r>
            <a:endParaRPr lang="en-GB"/>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a:t>Click to add title</a:t>
            </a:r>
            <a:endParaRPr lang="en-GB"/>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a:t>Click to add title</a:t>
            </a:r>
            <a:endParaRPr lang="en-GB"/>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a:t>Click to add title</a:t>
            </a:r>
            <a:endParaRPr lang="en-GB" altLang="en-US" noProof="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a:t>Click to add subtitle</a:t>
            </a:r>
            <a:endParaRPr lang="en-GB" altLang="en-US" noProof="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tx2"/>
                </a:solidFill>
                <a:latin typeface="Arial" panose="020B0604020202020204" pitchFamily="34" charset="0"/>
                <a:cs typeface="Arial" panose="020B0604020202020204" pitchFamily="34" charset="0"/>
              </a:defRPr>
            </a:lvl1pPr>
          </a:lstStyle>
          <a:p>
            <a:r>
              <a:rPr lang="en-GB"/>
              <a:t>Wednesday, 11 June 2014</a:t>
            </a:r>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2"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a:t>Click to add title</a:t>
            </a:r>
            <a:endParaRPr lang="en-GB"/>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a:t>Click to add title</a:t>
            </a:r>
            <a:endParaRPr lang="en-GB"/>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tabLst/>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tabLst/>
              <a:defRPr/>
            </a:pPr>
            <a:r>
              <a:rPr lang="en-US" altLang="ko-KR"/>
              <a:t>Subtitle in this line</a:t>
            </a:r>
            <a:endParaRPr lang="ko-KR" altLang="en-US"/>
          </a:p>
        </p:txBody>
      </p:sp>
    </p:spTree>
    <p:extLst>
      <p:ext uri="{BB962C8B-B14F-4D97-AF65-F5344CB8AC3E}">
        <p14:creationId xmlns:p14="http://schemas.microsoft.com/office/powerpoint/2010/main" val="3926927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ext only full width">
    <p:spTree>
      <p:nvGrpSpPr>
        <p:cNvPr id="1" name=""/>
        <p:cNvGrpSpPr/>
        <p:nvPr/>
      </p:nvGrpSpPr>
      <p:grpSpPr>
        <a:xfrm>
          <a:off x="0" y="0"/>
          <a:ext cx="0" cy="0"/>
          <a:chOff x="0" y="0"/>
          <a:chExt cx="0" cy="0"/>
        </a:xfrm>
      </p:grpSpPr>
      <p:sp>
        <p:nvSpPr>
          <p:cNvPr id="206" name="Rectangle 205"/>
          <p:cNvSpPr/>
          <p:nvPr userDrawn="1"/>
        </p:nvSpPr>
        <p:spPr bwMode="gray">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90000" rIns="90000" bIns="90000" numCol="1" spcCol="0" rtlCol="0" fromWordArt="0" anchor="ctr" anchorCtr="0" forceAA="0" compatLnSpc="1">
            <a:prstTxWarp prst="textNoShape">
              <a:avLst/>
            </a:prstTxWarp>
            <a:noAutofit/>
          </a:bodyPr>
          <a:lstStyle/>
          <a:p>
            <a:pPr algn="ctr"/>
            <a:endParaRPr lang="en-GB" err="1"/>
          </a:p>
        </p:txBody>
      </p:sp>
      <p:sp>
        <p:nvSpPr>
          <p:cNvPr id="6" name="Rectangle 5"/>
          <p:cNvSpPr/>
          <p:nvPr userDrawn="1"/>
        </p:nvSpPr>
        <p:spPr>
          <a:xfrm>
            <a:off x="0" y="6065303"/>
            <a:ext cx="12192000" cy="79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49D8017-F627-40C2-956D-0F1B2134C3EC}"/>
              </a:ext>
            </a:extLst>
          </p:cNvPr>
          <p:cNvSpPr/>
          <p:nvPr userDrawn="1"/>
        </p:nvSpPr>
        <p:spPr>
          <a:xfrm>
            <a:off x="0" y="6065303"/>
            <a:ext cx="1219200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userDrawn="1">
            <p:ph type="title" hasCustomPrompt="1"/>
          </p:nvPr>
        </p:nvSpPr>
        <p:spPr>
          <a:xfrm>
            <a:off x="587374" y="506437"/>
            <a:ext cx="11017251" cy="1074726"/>
          </a:xfrm>
        </p:spPr>
        <p:txBody>
          <a:bodyPr/>
          <a:lstStyle>
            <a:lvl1pPr>
              <a:defRPr/>
            </a:lvl1pPr>
          </a:lstStyle>
          <a:p>
            <a:r>
              <a:rPr lang="en-US"/>
              <a:t>Click to add slide title</a:t>
            </a:r>
            <a:endParaRPr lang="en-GB"/>
          </a:p>
        </p:txBody>
      </p:sp>
      <p:sp>
        <p:nvSpPr>
          <p:cNvPr id="3" name="Date Placeholder 2"/>
          <p:cNvSpPr>
            <a:spLocks noGrp="1"/>
          </p:cNvSpPr>
          <p:nvPr userDrawn="1">
            <p:ph type="dt" sz="half" idx="10"/>
          </p:nvPr>
        </p:nvSpPr>
        <p:spPr/>
        <p:txBody>
          <a:bodyPr/>
          <a:lstStyle/>
          <a:p>
            <a:fld id="{5228F803-3810-4CC8-A550-DA4C7477745D}" type="datetimeFigureOut">
              <a:rPr lang="en-GB" smtClean="0"/>
              <a:t>14/03/2024</a:t>
            </a:fld>
            <a:endParaRPr lang="en-GB"/>
          </a:p>
        </p:txBody>
      </p:sp>
      <p:sp>
        <p:nvSpPr>
          <p:cNvPr id="4" name="Footer Placeholder 3"/>
          <p:cNvSpPr>
            <a:spLocks noGrp="1"/>
          </p:cNvSpPr>
          <p:nvPr userDrawn="1">
            <p:ph type="ftr" sz="quarter" idx="11"/>
          </p:nvPr>
        </p:nvSpPr>
        <p:spPr/>
        <p:txBody>
          <a:bodyPr/>
          <a:lstStyle/>
          <a:p>
            <a:endParaRPr lang="en-GB"/>
          </a:p>
        </p:txBody>
      </p:sp>
      <p:sp>
        <p:nvSpPr>
          <p:cNvPr id="5" name="Slide Number Placeholder 4"/>
          <p:cNvSpPr>
            <a:spLocks noGrp="1"/>
          </p:cNvSpPr>
          <p:nvPr userDrawn="1">
            <p:ph type="sldNum" sz="quarter" idx="12"/>
          </p:nvPr>
        </p:nvSpPr>
        <p:spPr/>
        <p:txBody>
          <a:bodyPr/>
          <a:lstStyle/>
          <a:p>
            <a:fld id="{59AD90E0-12E4-48BD-84EE-5163224BEA07}" type="slidenum">
              <a:rPr lang="en-GB" smtClean="0"/>
              <a:t>‹#›</a:t>
            </a:fld>
            <a:endParaRPr lang="en-GB"/>
          </a:p>
        </p:txBody>
      </p:sp>
      <p:sp>
        <p:nvSpPr>
          <p:cNvPr id="117" name="Text Placeholder 116"/>
          <p:cNvSpPr>
            <a:spLocks noGrp="1"/>
          </p:cNvSpPr>
          <p:nvPr>
            <p:ph type="body" sz="quarter" idx="13" hasCustomPrompt="1"/>
          </p:nvPr>
        </p:nvSpPr>
        <p:spPr>
          <a:xfrm>
            <a:off x="587375" y="1669092"/>
            <a:ext cx="11017250" cy="4315783"/>
          </a:xfrm>
        </p:spPr>
        <p:txBody>
          <a:bodyPr/>
          <a:lstStyle>
            <a:lvl1pPr>
              <a:defRPr/>
            </a:lvl1pPr>
            <a:lvl5pPr>
              <a:defRPr/>
            </a:lvl5pPr>
            <a:lvl6pPr>
              <a:defRPr/>
            </a:lvl6pPr>
            <a:lvl7pPr>
              <a:defRPr/>
            </a:lvl7pPr>
            <a:lvl8pPr>
              <a:defRPr baseline="0"/>
            </a:lvl8pPr>
          </a:lstStyle>
          <a:p>
            <a:pPr lvl="0"/>
            <a:r>
              <a:rPr lang="en-US"/>
              <a:t>Click to edit body text. See guidance slide on how to style this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grpSp>
        <p:nvGrpSpPr>
          <p:cNvPr id="118" name="Group 117"/>
          <p:cNvGrpSpPr/>
          <p:nvPr userDrawn="1"/>
        </p:nvGrpSpPr>
        <p:grpSpPr>
          <a:xfrm>
            <a:off x="8694000" y="6266569"/>
            <a:ext cx="2921826" cy="469031"/>
            <a:chOff x="8676000" y="6266569"/>
            <a:chExt cx="2921826" cy="469031"/>
          </a:xfrm>
        </p:grpSpPr>
        <p:grpSp>
          <p:nvGrpSpPr>
            <p:cNvPr id="119" name="Group 118"/>
            <p:cNvGrpSpPr>
              <a:grpSpLocks noChangeAspect="1"/>
            </p:cNvGrpSpPr>
            <p:nvPr userDrawn="1"/>
          </p:nvGrpSpPr>
          <p:grpSpPr>
            <a:xfrm>
              <a:off x="8676000" y="6475649"/>
              <a:ext cx="1658423" cy="93600"/>
              <a:chOff x="2003426" y="4462464"/>
              <a:chExt cx="8185151" cy="461963"/>
            </a:xfrm>
          </p:grpSpPr>
          <p:sp>
            <p:nvSpPr>
              <p:cNvPr id="182" name="Freeform 5"/>
              <p:cNvSpPr>
                <a:spLocks/>
              </p:cNvSpPr>
              <p:nvPr userDrawn="1"/>
            </p:nvSpPr>
            <p:spPr bwMode="auto">
              <a:xfrm>
                <a:off x="2003426" y="4475164"/>
                <a:ext cx="552450" cy="441325"/>
              </a:xfrm>
              <a:custGeom>
                <a:avLst/>
                <a:gdLst>
                  <a:gd name="T0" fmla="*/ 0 w 348"/>
                  <a:gd name="T1" fmla="*/ 0 h 278"/>
                  <a:gd name="T2" fmla="*/ 44 w 348"/>
                  <a:gd name="T3" fmla="*/ 0 h 278"/>
                  <a:gd name="T4" fmla="*/ 97 w 348"/>
                  <a:gd name="T5" fmla="*/ 222 h 278"/>
                  <a:gd name="T6" fmla="*/ 158 w 348"/>
                  <a:gd name="T7" fmla="*/ 8 h 278"/>
                  <a:gd name="T8" fmla="*/ 196 w 348"/>
                  <a:gd name="T9" fmla="*/ 8 h 278"/>
                  <a:gd name="T10" fmla="*/ 254 w 348"/>
                  <a:gd name="T11" fmla="*/ 222 h 278"/>
                  <a:gd name="T12" fmla="*/ 307 w 348"/>
                  <a:gd name="T13" fmla="*/ 0 h 278"/>
                  <a:gd name="T14" fmla="*/ 348 w 348"/>
                  <a:gd name="T15" fmla="*/ 0 h 278"/>
                  <a:gd name="T16" fmla="*/ 274 w 348"/>
                  <a:gd name="T17" fmla="*/ 278 h 278"/>
                  <a:gd name="T18" fmla="*/ 232 w 348"/>
                  <a:gd name="T19" fmla="*/ 278 h 278"/>
                  <a:gd name="T20" fmla="*/ 174 w 348"/>
                  <a:gd name="T21" fmla="*/ 72 h 278"/>
                  <a:gd name="T22" fmla="*/ 116 w 348"/>
                  <a:gd name="T23" fmla="*/ 278 h 278"/>
                  <a:gd name="T24" fmla="*/ 75 w 348"/>
                  <a:gd name="T25" fmla="*/ 278 h 278"/>
                  <a:gd name="T26" fmla="*/ 0 w 348"/>
                  <a:gd name="T27" fmla="*/ 0 h 278"/>
                  <a:gd name="T28" fmla="*/ 0 w 348"/>
                  <a:gd name="T29"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8" h="278">
                    <a:moveTo>
                      <a:pt x="0" y="0"/>
                    </a:moveTo>
                    <a:lnTo>
                      <a:pt x="44" y="0"/>
                    </a:lnTo>
                    <a:lnTo>
                      <a:pt x="97" y="222"/>
                    </a:lnTo>
                    <a:lnTo>
                      <a:pt x="158" y="8"/>
                    </a:lnTo>
                    <a:lnTo>
                      <a:pt x="196" y="8"/>
                    </a:lnTo>
                    <a:lnTo>
                      <a:pt x="254" y="222"/>
                    </a:lnTo>
                    <a:lnTo>
                      <a:pt x="307" y="0"/>
                    </a:lnTo>
                    <a:lnTo>
                      <a:pt x="348" y="0"/>
                    </a:lnTo>
                    <a:lnTo>
                      <a:pt x="274" y="278"/>
                    </a:lnTo>
                    <a:lnTo>
                      <a:pt x="232" y="278"/>
                    </a:lnTo>
                    <a:lnTo>
                      <a:pt x="174" y="72"/>
                    </a:lnTo>
                    <a:lnTo>
                      <a:pt x="116" y="278"/>
                    </a:lnTo>
                    <a:lnTo>
                      <a:pt x="75" y="278"/>
                    </a:lnTo>
                    <a:lnTo>
                      <a:pt x="0" y="0"/>
                    </a:lnTo>
                    <a:lnTo>
                      <a:pt x="0"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6"/>
              <p:cNvSpPr>
                <a:spLocks/>
              </p:cNvSpPr>
              <p:nvPr userDrawn="1"/>
            </p:nvSpPr>
            <p:spPr bwMode="auto">
              <a:xfrm>
                <a:off x="2609851" y="4475164"/>
                <a:ext cx="276225" cy="441325"/>
              </a:xfrm>
              <a:custGeom>
                <a:avLst/>
                <a:gdLst>
                  <a:gd name="T0" fmla="*/ 0 w 63"/>
                  <a:gd name="T1" fmla="*/ 0 h 100"/>
                  <a:gd name="T2" fmla="*/ 13 w 63"/>
                  <a:gd name="T3" fmla="*/ 0 h 100"/>
                  <a:gd name="T4" fmla="*/ 13 w 63"/>
                  <a:gd name="T5" fmla="*/ 40 h 100"/>
                  <a:gd name="T6" fmla="*/ 17 w 63"/>
                  <a:gd name="T7" fmla="*/ 37 h 100"/>
                  <a:gd name="T8" fmla="*/ 21 w 63"/>
                  <a:gd name="T9" fmla="*/ 33 h 100"/>
                  <a:gd name="T10" fmla="*/ 28 w 63"/>
                  <a:gd name="T11" fmla="*/ 30 h 100"/>
                  <a:gd name="T12" fmla="*/ 37 w 63"/>
                  <a:gd name="T13" fmla="*/ 28 h 100"/>
                  <a:gd name="T14" fmla="*/ 57 w 63"/>
                  <a:gd name="T15" fmla="*/ 36 h 100"/>
                  <a:gd name="T16" fmla="*/ 63 w 63"/>
                  <a:gd name="T17" fmla="*/ 58 h 100"/>
                  <a:gd name="T18" fmla="*/ 63 w 63"/>
                  <a:gd name="T19" fmla="*/ 100 h 100"/>
                  <a:gd name="T20" fmla="*/ 50 w 63"/>
                  <a:gd name="T21" fmla="*/ 100 h 100"/>
                  <a:gd name="T22" fmla="*/ 50 w 63"/>
                  <a:gd name="T23" fmla="*/ 59 h 100"/>
                  <a:gd name="T24" fmla="*/ 46 w 63"/>
                  <a:gd name="T25" fmla="*/ 45 h 100"/>
                  <a:gd name="T26" fmla="*/ 34 w 63"/>
                  <a:gd name="T27" fmla="*/ 40 h 100"/>
                  <a:gd name="T28" fmla="*/ 24 w 63"/>
                  <a:gd name="T29" fmla="*/ 43 h 100"/>
                  <a:gd name="T30" fmla="*/ 18 w 63"/>
                  <a:gd name="T31" fmla="*/ 49 h 100"/>
                  <a:gd name="T32" fmla="*/ 15 w 63"/>
                  <a:gd name="T33" fmla="*/ 57 h 100"/>
                  <a:gd name="T34" fmla="*/ 13 w 63"/>
                  <a:gd name="T35" fmla="*/ 67 h 100"/>
                  <a:gd name="T36" fmla="*/ 13 w 63"/>
                  <a:gd name="T37" fmla="*/ 100 h 100"/>
                  <a:gd name="T38" fmla="*/ 0 w 63"/>
                  <a:gd name="T39" fmla="*/ 100 h 100"/>
                  <a:gd name="T40" fmla="*/ 0 w 63"/>
                  <a:gd name="T4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100">
                    <a:moveTo>
                      <a:pt x="0" y="0"/>
                    </a:moveTo>
                    <a:cubicBezTo>
                      <a:pt x="13" y="0"/>
                      <a:pt x="13" y="0"/>
                      <a:pt x="13" y="0"/>
                    </a:cubicBezTo>
                    <a:cubicBezTo>
                      <a:pt x="13" y="40"/>
                      <a:pt x="13" y="40"/>
                      <a:pt x="13" y="40"/>
                    </a:cubicBezTo>
                    <a:cubicBezTo>
                      <a:pt x="14" y="39"/>
                      <a:pt x="15" y="38"/>
                      <a:pt x="17" y="37"/>
                    </a:cubicBezTo>
                    <a:cubicBezTo>
                      <a:pt x="18" y="35"/>
                      <a:pt x="20" y="34"/>
                      <a:pt x="21" y="33"/>
                    </a:cubicBezTo>
                    <a:cubicBezTo>
                      <a:pt x="23" y="31"/>
                      <a:pt x="26" y="30"/>
                      <a:pt x="28" y="30"/>
                    </a:cubicBezTo>
                    <a:cubicBezTo>
                      <a:pt x="31" y="29"/>
                      <a:pt x="33" y="28"/>
                      <a:pt x="37" y="28"/>
                    </a:cubicBezTo>
                    <a:cubicBezTo>
                      <a:pt x="46" y="28"/>
                      <a:pt x="52" y="31"/>
                      <a:pt x="57" y="36"/>
                    </a:cubicBezTo>
                    <a:cubicBezTo>
                      <a:pt x="61" y="42"/>
                      <a:pt x="63" y="49"/>
                      <a:pt x="63" y="58"/>
                    </a:cubicBezTo>
                    <a:cubicBezTo>
                      <a:pt x="63" y="100"/>
                      <a:pt x="63" y="100"/>
                      <a:pt x="63" y="100"/>
                    </a:cubicBezTo>
                    <a:cubicBezTo>
                      <a:pt x="50" y="100"/>
                      <a:pt x="50" y="100"/>
                      <a:pt x="50" y="100"/>
                    </a:cubicBezTo>
                    <a:cubicBezTo>
                      <a:pt x="50" y="59"/>
                      <a:pt x="50" y="59"/>
                      <a:pt x="50" y="59"/>
                    </a:cubicBezTo>
                    <a:cubicBezTo>
                      <a:pt x="50" y="52"/>
                      <a:pt x="48" y="48"/>
                      <a:pt x="46" y="45"/>
                    </a:cubicBezTo>
                    <a:cubicBezTo>
                      <a:pt x="43" y="42"/>
                      <a:pt x="39" y="40"/>
                      <a:pt x="34" y="40"/>
                    </a:cubicBezTo>
                    <a:cubicBezTo>
                      <a:pt x="30" y="40"/>
                      <a:pt x="27" y="41"/>
                      <a:pt x="24" y="43"/>
                    </a:cubicBezTo>
                    <a:cubicBezTo>
                      <a:pt x="22" y="44"/>
                      <a:pt x="19" y="46"/>
                      <a:pt x="18" y="49"/>
                    </a:cubicBezTo>
                    <a:cubicBezTo>
                      <a:pt x="16" y="51"/>
                      <a:pt x="15" y="54"/>
                      <a:pt x="15" y="57"/>
                    </a:cubicBezTo>
                    <a:cubicBezTo>
                      <a:pt x="14" y="61"/>
                      <a:pt x="13" y="64"/>
                      <a:pt x="13" y="67"/>
                    </a:cubicBezTo>
                    <a:cubicBezTo>
                      <a:pt x="13" y="100"/>
                      <a:pt x="13" y="100"/>
                      <a:pt x="13" y="100"/>
                    </a:cubicBezTo>
                    <a:cubicBezTo>
                      <a:pt x="0" y="100"/>
                      <a:pt x="0" y="100"/>
                      <a:pt x="0" y="100"/>
                    </a:cubicBezTo>
                    <a:cubicBezTo>
                      <a:pt x="0" y="0"/>
                      <a:pt x="0" y="0"/>
                      <a:pt x="0" y="0"/>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7"/>
              <p:cNvSpPr>
                <a:spLocks noEditPoints="1"/>
              </p:cNvSpPr>
              <p:nvPr userDrawn="1"/>
            </p:nvSpPr>
            <p:spPr bwMode="auto">
              <a:xfrm>
                <a:off x="2951164" y="4598989"/>
                <a:ext cx="303213" cy="325438"/>
              </a:xfrm>
              <a:custGeom>
                <a:avLst/>
                <a:gdLst>
                  <a:gd name="T0" fmla="*/ 55 w 69"/>
                  <a:gd name="T1" fmla="*/ 31 h 74"/>
                  <a:gd name="T2" fmla="*/ 49 w 69"/>
                  <a:gd name="T3" fmla="*/ 17 h 74"/>
                  <a:gd name="T4" fmla="*/ 35 w 69"/>
                  <a:gd name="T5" fmla="*/ 11 h 74"/>
                  <a:gd name="T6" fmla="*/ 26 w 69"/>
                  <a:gd name="T7" fmla="*/ 13 h 74"/>
                  <a:gd name="T8" fmla="*/ 20 w 69"/>
                  <a:gd name="T9" fmla="*/ 17 h 74"/>
                  <a:gd name="T10" fmla="*/ 15 w 69"/>
                  <a:gd name="T11" fmla="*/ 24 h 74"/>
                  <a:gd name="T12" fmla="*/ 14 w 69"/>
                  <a:gd name="T13" fmla="*/ 31 h 74"/>
                  <a:gd name="T14" fmla="*/ 55 w 69"/>
                  <a:gd name="T15" fmla="*/ 31 h 74"/>
                  <a:gd name="T16" fmla="*/ 67 w 69"/>
                  <a:gd name="T17" fmla="*/ 62 h 74"/>
                  <a:gd name="T18" fmla="*/ 63 w 69"/>
                  <a:gd name="T19" fmla="*/ 65 h 74"/>
                  <a:gd name="T20" fmla="*/ 57 w 69"/>
                  <a:gd name="T21" fmla="*/ 69 h 74"/>
                  <a:gd name="T22" fmla="*/ 48 w 69"/>
                  <a:gd name="T23" fmla="*/ 72 h 74"/>
                  <a:gd name="T24" fmla="*/ 36 w 69"/>
                  <a:gd name="T25" fmla="*/ 74 h 74"/>
                  <a:gd name="T26" fmla="*/ 22 w 69"/>
                  <a:gd name="T27" fmla="*/ 71 h 74"/>
                  <a:gd name="T28" fmla="*/ 10 w 69"/>
                  <a:gd name="T29" fmla="*/ 63 h 74"/>
                  <a:gd name="T30" fmla="*/ 3 w 69"/>
                  <a:gd name="T31" fmla="*/ 52 h 74"/>
                  <a:gd name="T32" fmla="*/ 0 w 69"/>
                  <a:gd name="T33" fmla="*/ 36 h 74"/>
                  <a:gd name="T34" fmla="*/ 3 w 69"/>
                  <a:gd name="T35" fmla="*/ 22 h 74"/>
                  <a:gd name="T36" fmla="*/ 10 w 69"/>
                  <a:gd name="T37" fmla="*/ 11 h 74"/>
                  <a:gd name="T38" fmla="*/ 21 w 69"/>
                  <a:gd name="T39" fmla="*/ 3 h 74"/>
                  <a:gd name="T40" fmla="*/ 35 w 69"/>
                  <a:gd name="T41" fmla="*/ 0 h 74"/>
                  <a:gd name="T42" fmla="*/ 50 w 69"/>
                  <a:gd name="T43" fmla="*/ 3 h 74"/>
                  <a:gd name="T44" fmla="*/ 61 w 69"/>
                  <a:gd name="T45" fmla="*/ 13 h 74"/>
                  <a:gd name="T46" fmla="*/ 67 w 69"/>
                  <a:gd name="T47" fmla="*/ 26 h 74"/>
                  <a:gd name="T48" fmla="*/ 69 w 69"/>
                  <a:gd name="T49" fmla="*/ 41 h 74"/>
                  <a:gd name="T50" fmla="*/ 14 w 69"/>
                  <a:gd name="T51" fmla="*/ 41 h 74"/>
                  <a:gd name="T52" fmla="*/ 16 w 69"/>
                  <a:gd name="T53" fmla="*/ 49 h 74"/>
                  <a:gd name="T54" fmla="*/ 21 w 69"/>
                  <a:gd name="T55" fmla="*/ 56 h 74"/>
                  <a:gd name="T56" fmla="*/ 28 w 69"/>
                  <a:gd name="T57" fmla="*/ 61 h 74"/>
                  <a:gd name="T58" fmla="*/ 37 w 69"/>
                  <a:gd name="T59" fmla="*/ 62 h 74"/>
                  <a:gd name="T60" fmla="*/ 51 w 69"/>
                  <a:gd name="T61" fmla="*/ 59 h 74"/>
                  <a:gd name="T62" fmla="*/ 59 w 69"/>
                  <a:gd name="T63" fmla="*/ 53 h 74"/>
                  <a:gd name="T64" fmla="*/ 67 w 69"/>
                  <a:gd name="T65"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74">
                    <a:moveTo>
                      <a:pt x="55" y="31"/>
                    </a:moveTo>
                    <a:cubicBezTo>
                      <a:pt x="54" y="25"/>
                      <a:pt x="53" y="21"/>
                      <a:pt x="49" y="17"/>
                    </a:cubicBezTo>
                    <a:cubicBezTo>
                      <a:pt x="46" y="13"/>
                      <a:pt x="41" y="11"/>
                      <a:pt x="35" y="11"/>
                    </a:cubicBezTo>
                    <a:cubicBezTo>
                      <a:pt x="32" y="11"/>
                      <a:pt x="29" y="12"/>
                      <a:pt x="26" y="13"/>
                    </a:cubicBezTo>
                    <a:cubicBezTo>
                      <a:pt x="24" y="14"/>
                      <a:pt x="21" y="16"/>
                      <a:pt x="20" y="17"/>
                    </a:cubicBezTo>
                    <a:cubicBezTo>
                      <a:pt x="18" y="19"/>
                      <a:pt x="16" y="21"/>
                      <a:pt x="15" y="24"/>
                    </a:cubicBezTo>
                    <a:cubicBezTo>
                      <a:pt x="14" y="26"/>
                      <a:pt x="14" y="28"/>
                      <a:pt x="14" y="31"/>
                    </a:cubicBezTo>
                    <a:cubicBezTo>
                      <a:pt x="55" y="31"/>
                      <a:pt x="55" y="31"/>
                      <a:pt x="55" y="31"/>
                    </a:cubicBezTo>
                    <a:close/>
                    <a:moveTo>
                      <a:pt x="67" y="62"/>
                    </a:moveTo>
                    <a:cubicBezTo>
                      <a:pt x="66" y="62"/>
                      <a:pt x="65" y="64"/>
                      <a:pt x="63" y="65"/>
                    </a:cubicBezTo>
                    <a:cubicBezTo>
                      <a:pt x="62" y="66"/>
                      <a:pt x="60" y="68"/>
                      <a:pt x="57" y="69"/>
                    </a:cubicBezTo>
                    <a:cubicBezTo>
                      <a:pt x="55" y="70"/>
                      <a:pt x="52" y="71"/>
                      <a:pt x="48" y="72"/>
                    </a:cubicBezTo>
                    <a:cubicBezTo>
                      <a:pt x="45" y="73"/>
                      <a:pt x="41" y="74"/>
                      <a:pt x="36" y="74"/>
                    </a:cubicBezTo>
                    <a:cubicBezTo>
                      <a:pt x="31" y="74"/>
                      <a:pt x="26" y="73"/>
                      <a:pt x="22" y="71"/>
                    </a:cubicBezTo>
                    <a:cubicBezTo>
                      <a:pt x="17" y="69"/>
                      <a:pt x="13" y="67"/>
                      <a:pt x="10" y="63"/>
                    </a:cubicBezTo>
                    <a:cubicBezTo>
                      <a:pt x="7" y="60"/>
                      <a:pt x="4" y="56"/>
                      <a:pt x="3" y="52"/>
                    </a:cubicBezTo>
                    <a:cubicBezTo>
                      <a:pt x="1" y="47"/>
                      <a:pt x="0" y="42"/>
                      <a:pt x="0" y="36"/>
                    </a:cubicBezTo>
                    <a:cubicBezTo>
                      <a:pt x="0" y="31"/>
                      <a:pt x="1" y="27"/>
                      <a:pt x="3" y="22"/>
                    </a:cubicBezTo>
                    <a:cubicBezTo>
                      <a:pt x="4" y="18"/>
                      <a:pt x="7" y="14"/>
                      <a:pt x="10" y="11"/>
                    </a:cubicBezTo>
                    <a:cubicBezTo>
                      <a:pt x="13" y="7"/>
                      <a:pt x="17" y="5"/>
                      <a:pt x="21" y="3"/>
                    </a:cubicBezTo>
                    <a:cubicBezTo>
                      <a:pt x="25" y="1"/>
                      <a:pt x="30" y="0"/>
                      <a:pt x="35" y="0"/>
                    </a:cubicBezTo>
                    <a:cubicBezTo>
                      <a:pt x="41" y="0"/>
                      <a:pt x="46" y="1"/>
                      <a:pt x="50" y="3"/>
                    </a:cubicBezTo>
                    <a:cubicBezTo>
                      <a:pt x="54" y="6"/>
                      <a:pt x="58" y="9"/>
                      <a:pt x="61" y="13"/>
                    </a:cubicBezTo>
                    <a:cubicBezTo>
                      <a:pt x="63" y="16"/>
                      <a:pt x="65" y="21"/>
                      <a:pt x="67" y="26"/>
                    </a:cubicBezTo>
                    <a:cubicBezTo>
                      <a:pt x="68" y="30"/>
                      <a:pt x="69" y="36"/>
                      <a:pt x="69" y="41"/>
                    </a:cubicBezTo>
                    <a:cubicBezTo>
                      <a:pt x="14" y="41"/>
                      <a:pt x="14" y="41"/>
                      <a:pt x="14" y="41"/>
                    </a:cubicBezTo>
                    <a:cubicBezTo>
                      <a:pt x="14" y="44"/>
                      <a:pt x="15" y="47"/>
                      <a:pt x="16" y="49"/>
                    </a:cubicBezTo>
                    <a:cubicBezTo>
                      <a:pt x="17" y="52"/>
                      <a:pt x="19" y="54"/>
                      <a:pt x="21" y="56"/>
                    </a:cubicBezTo>
                    <a:cubicBezTo>
                      <a:pt x="23" y="58"/>
                      <a:pt x="25" y="60"/>
                      <a:pt x="28" y="61"/>
                    </a:cubicBezTo>
                    <a:cubicBezTo>
                      <a:pt x="31" y="62"/>
                      <a:pt x="34" y="62"/>
                      <a:pt x="37" y="62"/>
                    </a:cubicBezTo>
                    <a:cubicBezTo>
                      <a:pt x="42" y="62"/>
                      <a:pt x="47" y="61"/>
                      <a:pt x="51" y="59"/>
                    </a:cubicBezTo>
                    <a:cubicBezTo>
                      <a:pt x="55" y="57"/>
                      <a:pt x="58" y="55"/>
                      <a:pt x="59" y="53"/>
                    </a:cubicBezTo>
                    <a:cubicBezTo>
                      <a:pt x="67" y="62"/>
                      <a:pt x="67" y="62"/>
                      <a:pt x="67" y="62"/>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8"/>
              <p:cNvSpPr>
                <a:spLocks/>
              </p:cNvSpPr>
              <p:nvPr userDrawn="1"/>
            </p:nvSpPr>
            <p:spPr bwMode="auto">
              <a:xfrm>
                <a:off x="3319464" y="4603751"/>
                <a:ext cx="188913" cy="312738"/>
              </a:xfrm>
              <a:custGeom>
                <a:avLst/>
                <a:gdLst>
                  <a:gd name="T0" fmla="*/ 0 w 43"/>
                  <a:gd name="T1" fmla="*/ 15 h 71"/>
                  <a:gd name="T2" fmla="*/ 0 w 43"/>
                  <a:gd name="T3" fmla="*/ 8 h 71"/>
                  <a:gd name="T4" fmla="*/ 0 w 43"/>
                  <a:gd name="T5" fmla="*/ 1 h 71"/>
                  <a:gd name="T6" fmla="*/ 12 w 43"/>
                  <a:gd name="T7" fmla="*/ 1 h 71"/>
                  <a:gd name="T8" fmla="*/ 13 w 43"/>
                  <a:gd name="T9" fmla="*/ 12 h 71"/>
                  <a:gd name="T10" fmla="*/ 16 w 43"/>
                  <a:gd name="T11" fmla="*/ 8 h 71"/>
                  <a:gd name="T12" fmla="*/ 21 w 43"/>
                  <a:gd name="T13" fmla="*/ 4 h 71"/>
                  <a:gd name="T14" fmla="*/ 27 w 43"/>
                  <a:gd name="T15" fmla="*/ 1 h 71"/>
                  <a:gd name="T16" fmla="*/ 36 w 43"/>
                  <a:gd name="T17" fmla="*/ 0 h 71"/>
                  <a:gd name="T18" fmla="*/ 40 w 43"/>
                  <a:gd name="T19" fmla="*/ 0 h 71"/>
                  <a:gd name="T20" fmla="*/ 43 w 43"/>
                  <a:gd name="T21" fmla="*/ 1 h 71"/>
                  <a:gd name="T22" fmla="*/ 40 w 43"/>
                  <a:gd name="T23" fmla="*/ 14 h 71"/>
                  <a:gd name="T24" fmla="*/ 33 w 43"/>
                  <a:gd name="T25" fmla="*/ 13 h 71"/>
                  <a:gd name="T26" fmla="*/ 25 w 43"/>
                  <a:gd name="T27" fmla="*/ 14 h 71"/>
                  <a:gd name="T28" fmla="*/ 19 w 43"/>
                  <a:gd name="T29" fmla="*/ 19 h 71"/>
                  <a:gd name="T30" fmla="*/ 15 w 43"/>
                  <a:gd name="T31" fmla="*/ 26 h 71"/>
                  <a:gd name="T32" fmla="*/ 13 w 43"/>
                  <a:gd name="T33" fmla="*/ 34 h 71"/>
                  <a:gd name="T34" fmla="*/ 13 w 43"/>
                  <a:gd name="T35" fmla="*/ 71 h 71"/>
                  <a:gd name="T36" fmla="*/ 0 w 43"/>
                  <a:gd name="T37" fmla="*/ 71 h 71"/>
                  <a:gd name="T38" fmla="*/ 0 w 43"/>
                  <a:gd name="T39" fmla="*/ 1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71">
                    <a:moveTo>
                      <a:pt x="0" y="15"/>
                    </a:moveTo>
                    <a:cubicBezTo>
                      <a:pt x="0" y="12"/>
                      <a:pt x="0" y="10"/>
                      <a:pt x="0" y="8"/>
                    </a:cubicBezTo>
                    <a:cubicBezTo>
                      <a:pt x="0" y="6"/>
                      <a:pt x="0" y="3"/>
                      <a:pt x="0" y="1"/>
                    </a:cubicBezTo>
                    <a:cubicBezTo>
                      <a:pt x="12" y="1"/>
                      <a:pt x="12" y="1"/>
                      <a:pt x="12" y="1"/>
                    </a:cubicBezTo>
                    <a:cubicBezTo>
                      <a:pt x="13" y="12"/>
                      <a:pt x="13" y="12"/>
                      <a:pt x="13" y="12"/>
                    </a:cubicBezTo>
                    <a:cubicBezTo>
                      <a:pt x="14" y="11"/>
                      <a:pt x="15" y="10"/>
                      <a:pt x="16" y="8"/>
                    </a:cubicBezTo>
                    <a:cubicBezTo>
                      <a:pt x="17" y="7"/>
                      <a:pt x="19" y="6"/>
                      <a:pt x="21" y="4"/>
                    </a:cubicBezTo>
                    <a:cubicBezTo>
                      <a:pt x="23" y="3"/>
                      <a:pt x="25" y="2"/>
                      <a:pt x="27" y="1"/>
                    </a:cubicBezTo>
                    <a:cubicBezTo>
                      <a:pt x="30" y="0"/>
                      <a:pt x="32" y="0"/>
                      <a:pt x="36" y="0"/>
                    </a:cubicBezTo>
                    <a:cubicBezTo>
                      <a:pt x="37" y="0"/>
                      <a:pt x="39" y="0"/>
                      <a:pt x="40" y="0"/>
                    </a:cubicBezTo>
                    <a:cubicBezTo>
                      <a:pt x="41" y="1"/>
                      <a:pt x="42" y="1"/>
                      <a:pt x="43" y="1"/>
                    </a:cubicBezTo>
                    <a:cubicBezTo>
                      <a:pt x="40" y="14"/>
                      <a:pt x="40" y="14"/>
                      <a:pt x="40" y="14"/>
                    </a:cubicBezTo>
                    <a:cubicBezTo>
                      <a:pt x="38" y="13"/>
                      <a:pt x="36" y="13"/>
                      <a:pt x="33" y="13"/>
                    </a:cubicBezTo>
                    <a:cubicBezTo>
                      <a:pt x="30" y="13"/>
                      <a:pt x="28" y="13"/>
                      <a:pt x="25" y="14"/>
                    </a:cubicBezTo>
                    <a:cubicBezTo>
                      <a:pt x="23" y="16"/>
                      <a:pt x="21" y="17"/>
                      <a:pt x="19" y="19"/>
                    </a:cubicBezTo>
                    <a:cubicBezTo>
                      <a:pt x="17" y="21"/>
                      <a:pt x="16" y="23"/>
                      <a:pt x="15" y="26"/>
                    </a:cubicBezTo>
                    <a:cubicBezTo>
                      <a:pt x="14" y="28"/>
                      <a:pt x="13" y="31"/>
                      <a:pt x="13" y="34"/>
                    </a:cubicBezTo>
                    <a:cubicBezTo>
                      <a:pt x="13" y="71"/>
                      <a:pt x="13" y="71"/>
                      <a:pt x="13" y="71"/>
                    </a:cubicBezTo>
                    <a:cubicBezTo>
                      <a:pt x="0" y="71"/>
                      <a:pt x="0" y="71"/>
                      <a:pt x="0" y="71"/>
                    </a:cubicBezTo>
                    <a:cubicBezTo>
                      <a:pt x="0" y="15"/>
                      <a:pt x="0" y="15"/>
                      <a:pt x="0" y="15"/>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9"/>
              <p:cNvSpPr>
                <a:spLocks noEditPoints="1"/>
              </p:cNvSpPr>
              <p:nvPr userDrawn="1"/>
            </p:nvSpPr>
            <p:spPr bwMode="auto">
              <a:xfrm>
                <a:off x="3543301" y="4598989"/>
                <a:ext cx="298450" cy="325438"/>
              </a:xfrm>
              <a:custGeom>
                <a:avLst/>
                <a:gdLst>
                  <a:gd name="T0" fmla="*/ 55 w 68"/>
                  <a:gd name="T1" fmla="*/ 31 h 74"/>
                  <a:gd name="T2" fmla="*/ 49 w 68"/>
                  <a:gd name="T3" fmla="*/ 17 h 74"/>
                  <a:gd name="T4" fmla="*/ 34 w 68"/>
                  <a:gd name="T5" fmla="*/ 11 h 74"/>
                  <a:gd name="T6" fmla="*/ 26 w 68"/>
                  <a:gd name="T7" fmla="*/ 13 h 74"/>
                  <a:gd name="T8" fmla="*/ 19 w 68"/>
                  <a:gd name="T9" fmla="*/ 17 h 74"/>
                  <a:gd name="T10" fmla="*/ 15 w 68"/>
                  <a:gd name="T11" fmla="*/ 24 h 74"/>
                  <a:gd name="T12" fmla="*/ 14 w 68"/>
                  <a:gd name="T13" fmla="*/ 31 h 74"/>
                  <a:gd name="T14" fmla="*/ 55 w 68"/>
                  <a:gd name="T15" fmla="*/ 31 h 74"/>
                  <a:gd name="T16" fmla="*/ 67 w 68"/>
                  <a:gd name="T17" fmla="*/ 62 h 74"/>
                  <a:gd name="T18" fmla="*/ 63 w 68"/>
                  <a:gd name="T19" fmla="*/ 65 h 74"/>
                  <a:gd name="T20" fmla="*/ 57 w 68"/>
                  <a:gd name="T21" fmla="*/ 69 h 74"/>
                  <a:gd name="T22" fmla="*/ 48 w 68"/>
                  <a:gd name="T23" fmla="*/ 72 h 74"/>
                  <a:gd name="T24" fmla="*/ 36 w 68"/>
                  <a:gd name="T25" fmla="*/ 74 h 74"/>
                  <a:gd name="T26" fmla="*/ 21 w 68"/>
                  <a:gd name="T27" fmla="*/ 71 h 74"/>
                  <a:gd name="T28" fmla="*/ 10 w 68"/>
                  <a:gd name="T29" fmla="*/ 63 h 74"/>
                  <a:gd name="T30" fmla="*/ 2 w 68"/>
                  <a:gd name="T31" fmla="*/ 52 h 74"/>
                  <a:gd name="T32" fmla="*/ 0 w 68"/>
                  <a:gd name="T33" fmla="*/ 36 h 74"/>
                  <a:gd name="T34" fmla="*/ 2 w 68"/>
                  <a:gd name="T35" fmla="*/ 22 h 74"/>
                  <a:gd name="T36" fmla="*/ 9 w 68"/>
                  <a:gd name="T37" fmla="*/ 11 h 74"/>
                  <a:gd name="T38" fmla="*/ 20 w 68"/>
                  <a:gd name="T39" fmla="*/ 3 h 74"/>
                  <a:gd name="T40" fmla="*/ 34 w 68"/>
                  <a:gd name="T41" fmla="*/ 0 h 74"/>
                  <a:gd name="T42" fmla="*/ 50 w 68"/>
                  <a:gd name="T43" fmla="*/ 3 h 74"/>
                  <a:gd name="T44" fmla="*/ 60 w 68"/>
                  <a:gd name="T45" fmla="*/ 13 h 74"/>
                  <a:gd name="T46" fmla="*/ 67 w 68"/>
                  <a:gd name="T47" fmla="*/ 26 h 74"/>
                  <a:gd name="T48" fmla="*/ 68 w 68"/>
                  <a:gd name="T49" fmla="*/ 41 h 74"/>
                  <a:gd name="T50" fmla="*/ 14 w 68"/>
                  <a:gd name="T51" fmla="*/ 41 h 74"/>
                  <a:gd name="T52" fmla="*/ 16 w 68"/>
                  <a:gd name="T53" fmla="*/ 49 h 74"/>
                  <a:gd name="T54" fmla="*/ 21 w 68"/>
                  <a:gd name="T55" fmla="*/ 56 h 74"/>
                  <a:gd name="T56" fmla="*/ 28 w 68"/>
                  <a:gd name="T57" fmla="*/ 61 h 74"/>
                  <a:gd name="T58" fmla="*/ 36 w 68"/>
                  <a:gd name="T59" fmla="*/ 62 h 74"/>
                  <a:gd name="T60" fmla="*/ 51 w 68"/>
                  <a:gd name="T61" fmla="*/ 59 h 74"/>
                  <a:gd name="T62" fmla="*/ 59 w 68"/>
                  <a:gd name="T63" fmla="*/ 53 h 74"/>
                  <a:gd name="T64" fmla="*/ 67 w 68"/>
                  <a:gd name="T65"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74">
                    <a:moveTo>
                      <a:pt x="55" y="31"/>
                    </a:moveTo>
                    <a:cubicBezTo>
                      <a:pt x="54" y="25"/>
                      <a:pt x="52" y="21"/>
                      <a:pt x="49" y="17"/>
                    </a:cubicBezTo>
                    <a:cubicBezTo>
                      <a:pt x="45" y="13"/>
                      <a:pt x="41" y="11"/>
                      <a:pt x="34" y="11"/>
                    </a:cubicBezTo>
                    <a:cubicBezTo>
                      <a:pt x="31" y="11"/>
                      <a:pt x="28" y="12"/>
                      <a:pt x="26" y="13"/>
                    </a:cubicBezTo>
                    <a:cubicBezTo>
                      <a:pt x="23" y="14"/>
                      <a:pt x="21" y="16"/>
                      <a:pt x="19" y="17"/>
                    </a:cubicBezTo>
                    <a:cubicBezTo>
                      <a:pt x="18" y="19"/>
                      <a:pt x="16" y="21"/>
                      <a:pt x="15" y="24"/>
                    </a:cubicBezTo>
                    <a:cubicBezTo>
                      <a:pt x="14" y="26"/>
                      <a:pt x="14" y="28"/>
                      <a:pt x="14" y="31"/>
                    </a:cubicBezTo>
                    <a:cubicBezTo>
                      <a:pt x="55" y="31"/>
                      <a:pt x="55" y="31"/>
                      <a:pt x="55" y="31"/>
                    </a:cubicBezTo>
                    <a:close/>
                    <a:moveTo>
                      <a:pt x="67" y="62"/>
                    </a:moveTo>
                    <a:cubicBezTo>
                      <a:pt x="66" y="62"/>
                      <a:pt x="65" y="64"/>
                      <a:pt x="63" y="65"/>
                    </a:cubicBezTo>
                    <a:cubicBezTo>
                      <a:pt x="61" y="66"/>
                      <a:pt x="59" y="68"/>
                      <a:pt x="57" y="69"/>
                    </a:cubicBezTo>
                    <a:cubicBezTo>
                      <a:pt x="54" y="70"/>
                      <a:pt x="51" y="71"/>
                      <a:pt x="48" y="72"/>
                    </a:cubicBezTo>
                    <a:cubicBezTo>
                      <a:pt x="44" y="73"/>
                      <a:pt x="41" y="74"/>
                      <a:pt x="36" y="74"/>
                    </a:cubicBezTo>
                    <a:cubicBezTo>
                      <a:pt x="31" y="74"/>
                      <a:pt x="26" y="73"/>
                      <a:pt x="21" y="71"/>
                    </a:cubicBezTo>
                    <a:cubicBezTo>
                      <a:pt x="17" y="69"/>
                      <a:pt x="13" y="67"/>
                      <a:pt x="10" y="63"/>
                    </a:cubicBezTo>
                    <a:cubicBezTo>
                      <a:pt x="7" y="60"/>
                      <a:pt x="4" y="56"/>
                      <a:pt x="2" y="52"/>
                    </a:cubicBezTo>
                    <a:cubicBezTo>
                      <a:pt x="1" y="47"/>
                      <a:pt x="0" y="42"/>
                      <a:pt x="0" y="36"/>
                    </a:cubicBezTo>
                    <a:cubicBezTo>
                      <a:pt x="0" y="31"/>
                      <a:pt x="1" y="27"/>
                      <a:pt x="2" y="22"/>
                    </a:cubicBezTo>
                    <a:cubicBezTo>
                      <a:pt x="4" y="18"/>
                      <a:pt x="6" y="14"/>
                      <a:pt x="9" y="11"/>
                    </a:cubicBezTo>
                    <a:cubicBezTo>
                      <a:pt x="13" y="7"/>
                      <a:pt x="16" y="5"/>
                      <a:pt x="20" y="3"/>
                    </a:cubicBezTo>
                    <a:cubicBezTo>
                      <a:pt x="25" y="1"/>
                      <a:pt x="29" y="0"/>
                      <a:pt x="34" y="0"/>
                    </a:cubicBezTo>
                    <a:cubicBezTo>
                      <a:pt x="40" y="0"/>
                      <a:pt x="46" y="1"/>
                      <a:pt x="50" y="3"/>
                    </a:cubicBezTo>
                    <a:cubicBezTo>
                      <a:pt x="54" y="6"/>
                      <a:pt x="58" y="9"/>
                      <a:pt x="60" y="13"/>
                    </a:cubicBezTo>
                    <a:cubicBezTo>
                      <a:pt x="63" y="16"/>
                      <a:pt x="65" y="21"/>
                      <a:pt x="67" y="26"/>
                    </a:cubicBezTo>
                    <a:cubicBezTo>
                      <a:pt x="68" y="30"/>
                      <a:pt x="68" y="36"/>
                      <a:pt x="68" y="41"/>
                    </a:cubicBezTo>
                    <a:cubicBezTo>
                      <a:pt x="14" y="41"/>
                      <a:pt x="14" y="41"/>
                      <a:pt x="14" y="41"/>
                    </a:cubicBezTo>
                    <a:cubicBezTo>
                      <a:pt x="14" y="44"/>
                      <a:pt x="14" y="47"/>
                      <a:pt x="16" y="49"/>
                    </a:cubicBezTo>
                    <a:cubicBezTo>
                      <a:pt x="17" y="52"/>
                      <a:pt x="18" y="54"/>
                      <a:pt x="21" y="56"/>
                    </a:cubicBezTo>
                    <a:cubicBezTo>
                      <a:pt x="23" y="58"/>
                      <a:pt x="25" y="60"/>
                      <a:pt x="28" y="61"/>
                    </a:cubicBezTo>
                    <a:cubicBezTo>
                      <a:pt x="30" y="62"/>
                      <a:pt x="33" y="62"/>
                      <a:pt x="36" y="62"/>
                    </a:cubicBezTo>
                    <a:cubicBezTo>
                      <a:pt x="42" y="62"/>
                      <a:pt x="47" y="61"/>
                      <a:pt x="51" y="59"/>
                    </a:cubicBezTo>
                    <a:cubicBezTo>
                      <a:pt x="55" y="57"/>
                      <a:pt x="57" y="55"/>
                      <a:pt x="59" y="53"/>
                    </a:cubicBezTo>
                    <a:cubicBezTo>
                      <a:pt x="67" y="62"/>
                      <a:pt x="67" y="62"/>
                      <a:pt x="67" y="62"/>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10"/>
              <p:cNvSpPr>
                <a:spLocks noEditPoints="1"/>
              </p:cNvSpPr>
              <p:nvPr userDrawn="1"/>
            </p:nvSpPr>
            <p:spPr bwMode="auto">
              <a:xfrm>
                <a:off x="4030664" y="4475164"/>
                <a:ext cx="290513" cy="449263"/>
              </a:xfrm>
              <a:custGeom>
                <a:avLst/>
                <a:gdLst>
                  <a:gd name="T0" fmla="*/ 13 w 66"/>
                  <a:gd name="T1" fmla="*/ 88 h 102"/>
                  <a:gd name="T2" fmla="*/ 18 w 66"/>
                  <a:gd name="T3" fmla="*/ 89 h 102"/>
                  <a:gd name="T4" fmla="*/ 27 w 66"/>
                  <a:gd name="T5" fmla="*/ 90 h 102"/>
                  <a:gd name="T6" fmla="*/ 38 w 66"/>
                  <a:gd name="T7" fmla="*/ 88 h 102"/>
                  <a:gd name="T8" fmla="*/ 46 w 66"/>
                  <a:gd name="T9" fmla="*/ 83 h 102"/>
                  <a:gd name="T10" fmla="*/ 51 w 66"/>
                  <a:gd name="T11" fmla="*/ 75 h 102"/>
                  <a:gd name="T12" fmla="*/ 53 w 66"/>
                  <a:gd name="T13" fmla="*/ 65 h 102"/>
                  <a:gd name="T14" fmla="*/ 51 w 66"/>
                  <a:gd name="T15" fmla="*/ 55 h 102"/>
                  <a:gd name="T16" fmla="*/ 48 w 66"/>
                  <a:gd name="T17" fmla="*/ 48 h 102"/>
                  <a:gd name="T18" fmla="*/ 42 w 66"/>
                  <a:gd name="T19" fmla="*/ 42 h 102"/>
                  <a:gd name="T20" fmla="*/ 32 w 66"/>
                  <a:gd name="T21" fmla="*/ 40 h 102"/>
                  <a:gd name="T22" fmla="*/ 24 w 66"/>
                  <a:gd name="T23" fmla="*/ 42 h 102"/>
                  <a:gd name="T24" fmla="*/ 18 w 66"/>
                  <a:gd name="T25" fmla="*/ 46 h 102"/>
                  <a:gd name="T26" fmla="*/ 14 w 66"/>
                  <a:gd name="T27" fmla="*/ 53 h 102"/>
                  <a:gd name="T28" fmla="*/ 13 w 66"/>
                  <a:gd name="T29" fmla="*/ 60 h 102"/>
                  <a:gd name="T30" fmla="*/ 13 w 66"/>
                  <a:gd name="T31" fmla="*/ 88 h 102"/>
                  <a:gd name="T32" fmla="*/ 0 w 66"/>
                  <a:gd name="T33" fmla="*/ 0 h 102"/>
                  <a:gd name="T34" fmla="*/ 13 w 66"/>
                  <a:gd name="T35" fmla="*/ 0 h 102"/>
                  <a:gd name="T36" fmla="*/ 13 w 66"/>
                  <a:gd name="T37" fmla="*/ 38 h 102"/>
                  <a:gd name="T38" fmla="*/ 16 w 66"/>
                  <a:gd name="T39" fmla="*/ 35 h 102"/>
                  <a:gd name="T40" fmla="*/ 20 w 66"/>
                  <a:gd name="T41" fmla="*/ 32 h 102"/>
                  <a:gd name="T42" fmla="*/ 27 w 66"/>
                  <a:gd name="T43" fmla="*/ 29 h 102"/>
                  <a:gd name="T44" fmla="*/ 35 w 66"/>
                  <a:gd name="T45" fmla="*/ 28 h 102"/>
                  <a:gd name="T46" fmla="*/ 48 w 66"/>
                  <a:gd name="T47" fmla="*/ 31 h 102"/>
                  <a:gd name="T48" fmla="*/ 58 w 66"/>
                  <a:gd name="T49" fmla="*/ 39 h 102"/>
                  <a:gd name="T50" fmla="*/ 64 w 66"/>
                  <a:gd name="T51" fmla="*/ 50 h 102"/>
                  <a:gd name="T52" fmla="*/ 66 w 66"/>
                  <a:gd name="T53" fmla="*/ 64 h 102"/>
                  <a:gd name="T54" fmla="*/ 63 w 66"/>
                  <a:gd name="T55" fmla="*/ 79 h 102"/>
                  <a:gd name="T56" fmla="*/ 55 w 66"/>
                  <a:gd name="T57" fmla="*/ 91 h 102"/>
                  <a:gd name="T58" fmla="*/ 43 w 66"/>
                  <a:gd name="T59" fmla="*/ 99 h 102"/>
                  <a:gd name="T60" fmla="*/ 27 w 66"/>
                  <a:gd name="T61" fmla="*/ 102 h 102"/>
                  <a:gd name="T62" fmla="*/ 11 w 66"/>
                  <a:gd name="T63" fmla="*/ 100 h 102"/>
                  <a:gd name="T64" fmla="*/ 0 w 66"/>
                  <a:gd name="T65" fmla="*/ 97 h 102"/>
                  <a:gd name="T66" fmla="*/ 0 w 66"/>
                  <a:gd name="T6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102">
                    <a:moveTo>
                      <a:pt x="13" y="88"/>
                    </a:moveTo>
                    <a:cubicBezTo>
                      <a:pt x="14" y="89"/>
                      <a:pt x="16" y="89"/>
                      <a:pt x="18" y="89"/>
                    </a:cubicBezTo>
                    <a:cubicBezTo>
                      <a:pt x="20" y="90"/>
                      <a:pt x="23" y="90"/>
                      <a:pt x="27" y="90"/>
                    </a:cubicBezTo>
                    <a:cubicBezTo>
                      <a:pt x="31" y="90"/>
                      <a:pt x="34" y="89"/>
                      <a:pt x="38" y="88"/>
                    </a:cubicBezTo>
                    <a:cubicBezTo>
                      <a:pt x="41" y="87"/>
                      <a:pt x="43" y="85"/>
                      <a:pt x="46" y="83"/>
                    </a:cubicBezTo>
                    <a:cubicBezTo>
                      <a:pt x="48" y="81"/>
                      <a:pt x="50" y="78"/>
                      <a:pt x="51" y="75"/>
                    </a:cubicBezTo>
                    <a:cubicBezTo>
                      <a:pt x="52" y="72"/>
                      <a:pt x="53" y="68"/>
                      <a:pt x="53" y="65"/>
                    </a:cubicBezTo>
                    <a:cubicBezTo>
                      <a:pt x="53" y="61"/>
                      <a:pt x="52" y="58"/>
                      <a:pt x="51" y="55"/>
                    </a:cubicBezTo>
                    <a:cubicBezTo>
                      <a:pt x="51" y="53"/>
                      <a:pt x="49" y="50"/>
                      <a:pt x="48" y="48"/>
                    </a:cubicBezTo>
                    <a:cubicBezTo>
                      <a:pt x="46" y="45"/>
                      <a:pt x="44" y="44"/>
                      <a:pt x="42" y="42"/>
                    </a:cubicBezTo>
                    <a:cubicBezTo>
                      <a:pt x="39" y="41"/>
                      <a:pt x="36" y="40"/>
                      <a:pt x="32" y="40"/>
                    </a:cubicBezTo>
                    <a:cubicBezTo>
                      <a:pt x="29" y="40"/>
                      <a:pt x="26" y="41"/>
                      <a:pt x="24" y="42"/>
                    </a:cubicBezTo>
                    <a:cubicBezTo>
                      <a:pt x="21" y="43"/>
                      <a:pt x="19" y="45"/>
                      <a:pt x="18" y="46"/>
                    </a:cubicBezTo>
                    <a:cubicBezTo>
                      <a:pt x="16" y="48"/>
                      <a:pt x="15" y="50"/>
                      <a:pt x="14" y="53"/>
                    </a:cubicBezTo>
                    <a:cubicBezTo>
                      <a:pt x="13" y="55"/>
                      <a:pt x="13" y="58"/>
                      <a:pt x="13" y="60"/>
                    </a:cubicBezTo>
                    <a:cubicBezTo>
                      <a:pt x="13" y="88"/>
                      <a:pt x="13" y="88"/>
                      <a:pt x="13" y="88"/>
                    </a:cubicBezTo>
                    <a:close/>
                    <a:moveTo>
                      <a:pt x="0" y="0"/>
                    </a:moveTo>
                    <a:cubicBezTo>
                      <a:pt x="13" y="0"/>
                      <a:pt x="13" y="0"/>
                      <a:pt x="13" y="0"/>
                    </a:cubicBezTo>
                    <a:cubicBezTo>
                      <a:pt x="13" y="38"/>
                      <a:pt x="13" y="38"/>
                      <a:pt x="13" y="38"/>
                    </a:cubicBezTo>
                    <a:cubicBezTo>
                      <a:pt x="14" y="37"/>
                      <a:pt x="15" y="36"/>
                      <a:pt x="16" y="35"/>
                    </a:cubicBezTo>
                    <a:cubicBezTo>
                      <a:pt x="17" y="34"/>
                      <a:pt x="19" y="33"/>
                      <a:pt x="20" y="32"/>
                    </a:cubicBezTo>
                    <a:cubicBezTo>
                      <a:pt x="22" y="31"/>
                      <a:pt x="24" y="30"/>
                      <a:pt x="27" y="29"/>
                    </a:cubicBezTo>
                    <a:cubicBezTo>
                      <a:pt x="29" y="29"/>
                      <a:pt x="32" y="28"/>
                      <a:pt x="35" y="28"/>
                    </a:cubicBezTo>
                    <a:cubicBezTo>
                      <a:pt x="40" y="28"/>
                      <a:pt x="44" y="29"/>
                      <a:pt x="48" y="31"/>
                    </a:cubicBezTo>
                    <a:cubicBezTo>
                      <a:pt x="52" y="33"/>
                      <a:pt x="56" y="36"/>
                      <a:pt x="58" y="39"/>
                    </a:cubicBezTo>
                    <a:cubicBezTo>
                      <a:pt x="61" y="42"/>
                      <a:pt x="63" y="46"/>
                      <a:pt x="64" y="50"/>
                    </a:cubicBezTo>
                    <a:cubicBezTo>
                      <a:pt x="66" y="55"/>
                      <a:pt x="66" y="59"/>
                      <a:pt x="66" y="64"/>
                    </a:cubicBezTo>
                    <a:cubicBezTo>
                      <a:pt x="66" y="70"/>
                      <a:pt x="65" y="75"/>
                      <a:pt x="63" y="79"/>
                    </a:cubicBezTo>
                    <a:cubicBezTo>
                      <a:pt x="62" y="84"/>
                      <a:pt x="59" y="88"/>
                      <a:pt x="55" y="91"/>
                    </a:cubicBezTo>
                    <a:cubicBezTo>
                      <a:pt x="52" y="95"/>
                      <a:pt x="48" y="97"/>
                      <a:pt x="43" y="99"/>
                    </a:cubicBezTo>
                    <a:cubicBezTo>
                      <a:pt x="38" y="101"/>
                      <a:pt x="33" y="102"/>
                      <a:pt x="27" y="102"/>
                    </a:cubicBezTo>
                    <a:cubicBezTo>
                      <a:pt x="22" y="102"/>
                      <a:pt x="16" y="101"/>
                      <a:pt x="11" y="100"/>
                    </a:cubicBezTo>
                    <a:cubicBezTo>
                      <a:pt x="6" y="100"/>
                      <a:pt x="3" y="98"/>
                      <a:pt x="0" y="97"/>
                    </a:cubicBezTo>
                    <a:cubicBezTo>
                      <a:pt x="0" y="0"/>
                      <a:pt x="0" y="0"/>
                      <a:pt x="0" y="0"/>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11"/>
              <p:cNvSpPr>
                <a:spLocks/>
              </p:cNvSpPr>
              <p:nvPr userDrawn="1"/>
            </p:nvSpPr>
            <p:spPr bwMode="auto">
              <a:xfrm>
                <a:off x="4386264" y="4606926"/>
                <a:ext cx="276225" cy="312738"/>
              </a:xfrm>
              <a:custGeom>
                <a:avLst/>
                <a:gdLst>
                  <a:gd name="T0" fmla="*/ 0 w 63"/>
                  <a:gd name="T1" fmla="*/ 0 h 71"/>
                  <a:gd name="T2" fmla="*/ 14 w 63"/>
                  <a:gd name="T3" fmla="*/ 0 h 71"/>
                  <a:gd name="T4" fmla="*/ 14 w 63"/>
                  <a:gd name="T5" fmla="*/ 41 h 71"/>
                  <a:gd name="T6" fmla="*/ 18 w 63"/>
                  <a:gd name="T7" fmla="*/ 55 h 71"/>
                  <a:gd name="T8" fmla="*/ 29 w 63"/>
                  <a:gd name="T9" fmla="*/ 60 h 71"/>
                  <a:gd name="T10" fmla="*/ 39 w 63"/>
                  <a:gd name="T11" fmla="*/ 57 h 71"/>
                  <a:gd name="T12" fmla="*/ 45 w 63"/>
                  <a:gd name="T13" fmla="*/ 51 h 71"/>
                  <a:gd name="T14" fmla="*/ 49 w 63"/>
                  <a:gd name="T15" fmla="*/ 42 h 71"/>
                  <a:gd name="T16" fmla="*/ 50 w 63"/>
                  <a:gd name="T17" fmla="*/ 32 h 71"/>
                  <a:gd name="T18" fmla="*/ 50 w 63"/>
                  <a:gd name="T19" fmla="*/ 0 h 71"/>
                  <a:gd name="T20" fmla="*/ 63 w 63"/>
                  <a:gd name="T21" fmla="*/ 0 h 71"/>
                  <a:gd name="T22" fmla="*/ 63 w 63"/>
                  <a:gd name="T23" fmla="*/ 55 h 71"/>
                  <a:gd name="T24" fmla="*/ 63 w 63"/>
                  <a:gd name="T25" fmla="*/ 63 h 71"/>
                  <a:gd name="T26" fmla="*/ 63 w 63"/>
                  <a:gd name="T27" fmla="*/ 70 h 71"/>
                  <a:gd name="T28" fmla="*/ 50 w 63"/>
                  <a:gd name="T29" fmla="*/ 70 h 71"/>
                  <a:gd name="T30" fmla="*/ 50 w 63"/>
                  <a:gd name="T31" fmla="*/ 59 h 71"/>
                  <a:gd name="T32" fmla="*/ 47 w 63"/>
                  <a:gd name="T33" fmla="*/ 63 h 71"/>
                  <a:gd name="T34" fmla="*/ 42 w 63"/>
                  <a:gd name="T35" fmla="*/ 67 h 71"/>
                  <a:gd name="T36" fmla="*/ 35 w 63"/>
                  <a:gd name="T37" fmla="*/ 70 h 71"/>
                  <a:gd name="T38" fmla="*/ 27 w 63"/>
                  <a:gd name="T39" fmla="*/ 71 h 71"/>
                  <a:gd name="T40" fmla="*/ 7 w 63"/>
                  <a:gd name="T41" fmla="*/ 63 h 71"/>
                  <a:gd name="T42" fmla="*/ 0 w 63"/>
                  <a:gd name="T43" fmla="*/ 42 h 71"/>
                  <a:gd name="T44" fmla="*/ 0 w 63"/>
                  <a:gd name="T4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1">
                    <a:moveTo>
                      <a:pt x="0" y="0"/>
                    </a:moveTo>
                    <a:cubicBezTo>
                      <a:pt x="14" y="0"/>
                      <a:pt x="14" y="0"/>
                      <a:pt x="14" y="0"/>
                    </a:cubicBezTo>
                    <a:cubicBezTo>
                      <a:pt x="14" y="41"/>
                      <a:pt x="14" y="41"/>
                      <a:pt x="14" y="41"/>
                    </a:cubicBezTo>
                    <a:cubicBezTo>
                      <a:pt x="14" y="48"/>
                      <a:pt x="15" y="52"/>
                      <a:pt x="18" y="55"/>
                    </a:cubicBezTo>
                    <a:cubicBezTo>
                      <a:pt x="20" y="58"/>
                      <a:pt x="24" y="60"/>
                      <a:pt x="29" y="60"/>
                    </a:cubicBezTo>
                    <a:cubicBezTo>
                      <a:pt x="33" y="60"/>
                      <a:pt x="36" y="59"/>
                      <a:pt x="39" y="57"/>
                    </a:cubicBezTo>
                    <a:cubicBezTo>
                      <a:pt x="41" y="56"/>
                      <a:pt x="44" y="54"/>
                      <a:pt x="45" y="51"/>
                    </a:cubicBezTo>
                    <a:cubicBezTo>
                      <a:pt x="47" y="49"/>
                      <a:pt x="48" y="46"/>
                      <a:pt x="49" y="42"/>
                    </a:cubicBezTo>
                    <a:cubicBezTo>
                      <a:pt x="49" y="39"/>
                      <a:pt x="50" y="36"/>
                      <a:pt x="50" y="32"/>
                    </a:cubicBezTo>
                    <a:cubicBezTo>
                      <a:pt x="50" y="0"/>
                      <a:pt x="50" y="0"/>
                      <a:pt x="50" y="0"/>
                    </a:cubicBezTo>
                    <a:cubicBezTo>
                      <a:pt x="63" y="0"/>
                      <a:pt x="63" y="0"/>
                      <a:pt x="63" y="0"/>
                    </a:cubicBezTo>
                    <a:cubicBezTo>
                      <a:pt x="63" y="55"/>
                      <a:pt x="63" y="55"/>
                      <a:pt x="63" y="55"/>
                    </a:cubicBezTo>
                    <a:cubicBezTo>
                      <a:pt x="63" y="58"/>
                      <a:pt x="63" y="60"/>
                      <a:pt x="63" y="63"/>
                    </a:cubicBezTo>
                    <a:cubicBezTo>
                      <a:pt x="63" y="65"/>
                      <a:pt x="63" y="67"/>
                      <a:pt x="63" y="70"/>
                    </a:cubicBezTo>
                    <a:cubicBezTo>
                      <a:pt x="50" y="70"/>
                      <a:pt x="50" y="70"/>
                      <a:pt x="50" y="70"/>
                    </a:cubicBezTo>
                    <a:cubicBezTo>
                      <a:pt x="50" y="59"/>
                      <a:pt x="50" y="59"/>
                      <a:pt x="50" y="59"/>
                    </a:cubicBezTo>
                    <a:cubicBezTo>
                      <a:pt x="49" y="61"/>
                      <a:pt x="48" y="62"/>
                      <a:pt x="47" y="63"/>
                    </a:cubicBezTo>
                    <a:cubicBezTo>
                      <a:pt x="45" y="65"/>
                      <a:pt x="44" y="66"/>
                      <a:pt x="42" y="67"/>
                    </a:cubicBezTo>
                    <a:cubicBezTo>
                      <a:pt x="40" y="68"/>
                      <a:pt x="38" y="69"/>
                      <a:pt x="35" y="70"/>
                    </a:cubicBezTo>
                    <a:cubicBezTo>
                      <a:pt x="33" y="71"/>
                      <a:pt x="30" y="71"/>
                      <a:pt x="27" y="71"/>
                    </a:cubicBezTo>
                    <a:cubicBezTo>
                      <a:pt x="18" y="71"/>
                      <a:pt x="11" y="69"/>
                      <a:pt x="7" y="63"/>
                    </a:cubicBezTo>
                    <a:cubicBezTo>
                      <a:pt x="2" y="58"/>
                      <a:pt x="0" y="51"/>
                      <a:pt x="0" y="42"/>
                    </a:cubicBezTo>
                    <a:cubicBezTo>
                      <a:pt x="0" y="0"/>
                      <a:pt x="0" y="0"/>
                      <a:pt x="0" y="0"/>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12"/>
              <p:cNvSpPr>
                <a:spLocks/>
              </p:cNvSpPr>
              <p:nvPr userDrawn="1"/>
            </p:nvSpPr>
            <p:spPr bwMode="auto">
              <a:xfrm>
                <a:off x="4729164" y="4598989"/>
                <a:ext cx="258763" cy="325438"/>
              </a:xfrm>
              <a:custGeom>
                <a:avLst/>
                <a:gdLst>
                  <a:gd name="T0" fmla="*/ 8 w 59"/>
                  <a:gd name="T1" fmla="*/ 54 h 74"/>
                  <a:gd name="T2" fmla="*/ 17 w 59"/>
                  <a:gd name="T3" fmla="*/ 60 h 74"/>
                  <a:gd name="T4" fmla="*/ 29 w 59"/>
                  <a:gd name="T5" fmla="*/ 62 h 74"/>
                  <a:gd name="T6" fmla="*/ 41 w 59"/>
                  <a:gd name="T7" fmla="*/ 60 h 74"/>
                  <a:gd name="T8" fmla="*/ 45 w 59"/>
                  <a:gd name="T9" fmla="*/ 53 h 74"/>
                  <a:gd name="T10" fmla="*/ 44 w 59"/>
                  <a:gd name="T11" fmla="*/ 49 h 74"/>
                  <a:gd name="T12" fmla="*/ 41 w 59"/>
                  <a:gd name="T13" fmla="*/ 46 h 74"/>
                  <a:gd name="T14" fmla="*/ 35 w 59"/>
                  <a:gd name="T15" fmla="*/ 44 h 74"/>
                  <a:gd name="T16" fmla="*/ 25 w 59"/>
                  <a:gd name="T17" fmla="*/ 41 h 74"/>
                  <a:gd name="T18" fmla="*/ 17 w 59"/>
                  <a:gd name="T19" fmla="*/ 39 h 74"/>
                  <a:gd name="T20" fmla="*/ 10 w 59"/>
                  <a:gd name="T21" fmla="*/ 35 h 74"/>
                  <a:gd name="T22" fmla="*/ 5 w 59"/>
                  <a:gd name="T23" fmla="*/ 29 h 74"/>
                  <a:gd name="T24" fmla="*/ 3 w 59"/>
                  <a:gd name="T25" fmla="*/ 21 h 74"/>
                  <a:gd name="T26" fmla="*/ 5 w 59"/>
                  <a:gd name="T27" fmla="*/ 12 h 74"/>
                  <a:gd name="T28" fmla="*/ 11 w 59"/>
                  <a:gd name="T29" fmla="*/ 5 h 74"/>
                  <a:gd name="T30" fmla="*/ 20 w 59"/>
                  <a:gd name="T31" fmla="*/ 1 h 74"/>
                  <a:gd name="T32" fmla="*/ 30 w 59"/>
                  <a:gd name="T33" fmla="*/ 0 h 74"/>
                  <a:gd name="T34" fmla="*/ 46 w 59"/>
                  <a:gd name="T35" fmla="*/ 2 h 74"/>
                  <a:gd name="T36" fmla="*/ 57 w 59"/>
                  <a:gd name="T37" fmla="*/ 9 h 74"/>
                  <a:gd name="T38" fmla="*/ 49 w 59"/>
                  <a:gd name="T39" fmla="*/ 18 h 74"/>
                  <a:gd name="T40" fmla="*/ 41 w 59"/>
                  <a:gd name="T41" fmla="*/ 13 h 74"/>
                  <a:gd name="T42" fmla="*/ 30 w 59"/>
                  <a:gd name="T43" fmla="*/ 11 h 74"/>
                  <a:gd name="T44" fmla="*/ 20 w 59"/>
                  <a:gd name="T45" fmla="*/ 13 h 74"/>
                  <a:gd name="T46" fmla="*/ 16 w 59"/>
                  <a:gd name="T47" fmla="*/ 20 h 74"/>
                  <a:gd name="T48" fmla="*/ 21 w 59"/>
                  <a:gd name="T49" fmla="*/ 27 h 74"/>
                  <a:gd name="T50" fmla="*/ 35 w 59"/>
                  <a:gd name="T51" fmla="*/ 31 h 74"/>
                  <a:gd name="T52" fmla="*/ 44 w 59"/>
                  <a:gd name="T53" fmla="*/ 34 h 74"/>
                  <a:gd name="T54" fmla="*/ 52 w 59"/>
                  <a:gd name="T55" fmla="*/ 38 h 74"/>
                  <a:gd name="T56" fmla="*/ 57 w 59"/>
                  <a:gd name="T57" fmla="*/ 44 h 74"/>
                  <a:gd name="T58" fmla="*/ 59 w 59"/>
                  <a:gd name="T59" fmla="*/ 53 h 74"/>
                  <a:gd name="T60" fmla="*/ 56 w 59"/>
                  <a:gd name="T61" fmla="*/ 62 h 74"/>
                  <a:gd name="T62" fmla="*/ 50 w 59"/>
                  <a:gd name="T63" fmla="*/ 68 h 74"/>
                  <a:gd name="T64" fmla="*/ 41 w 59"/>
                  <a:gd name="T65" fmla="*/ 72 h 74"/>
                  <a:gd name="T66" fmla="*/ 30 w 59"/>
                  <a:gd name="T67" fmla="*/ 74 h 74"/>
                  <a:gd name="T68" fmla="*/ 0 w 59"/>
                  <a:gd name="T69" fmla="*/ 63 h 74"/>
                  <a:gd name="T70" fmla="*/ 8 w 59"/>
                  <a:gd name="T71"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 h="74">
                    <a:moveTo>
                      <a:pt x="8" y="54"/>
                    </a:moveTo>
                    <a:cubicBezTo>
                      <a:pt x="11" y="57"/>
                      <a:pt x="14" y="59"/>
                      <a:pt x="17" y="60"/>
                    </a:cubicBezTo>
                    <a:cubicBezTo>
                      <a:pt x="21" y="62"/>
                      <a:pt x="25" y="62"/>
                      <a:pt x="29" y="62"/>
                    </a:cubicBezTo>
                    <a:cubicBezTo>
                      <a:pt x="34" y="62"/>
                      <a:pt x="38" y="62"/>
                      <a:pt x="41" y="60"/>
                    </a:cubicBezTo>
                    <a:cubicBezTo>
                      <a:pt x="44" y="59"/>
                      <a:pt x="45" y="57"/>
                      <a:pt x="45" y="53"/>
                    </a:cubicBezTo>
                    <a:cubicBezTo>
                      <a:pt x="45" y="52"/>
                      <a:pt x="45" y="50"/>
                      <a:pt x="44" y="49"/>
                    </a:cubicBezTo>
                    <a:cubicBezTo>
                      <a:pt x="43" y="48"/>
                      <a:pt x="42" y="47"/>
                      <a:pt x="41" y="46"/>
                    </a:cubicBezTo>
                    <a:cubicBezTo>
                      <a:pt x="39" y="45"/>
                      <a:pt x="37" y="45"/>
                      <a:pt x="35" y="44"/>
                    </a:cubicBezTo>
                    <a:cubicBezTo>
                      <a:pt x="32" y="43"/>
                      <a:pt x="29" y="42"/>
                      <a:pt x="25" y="41"/>
                    </a:cubicBezTo>
                    <a:cubicBezTo>
                      <a:pt x="22" y="41"/>
                      <a:pt x="20" y="40"/>
                      <a:pt x="17" y="39"/>
                    </a:cubicBezTo>
                    <a:cubicBezTo>
                      <a:pt x="14" y="38"/>
                      <a:pt x="12" y="37"/>
                      <a:pt x="10" y="35"/>
                    </a:cubicBezTo>
                    <a:cubicBezTo>
                      <a:pt x="8" y="33"/>
                      <a:pt x="6" y="31"/>
                      <a:pt x="5" y="29"/>
                    </a:cubicBezTo>
                    <a:cubicBezTo>
                      <a:pt x="4" y="27"/>
                      <a:pt x="3" y="24"/>
                      <a:pt x="3" y="21"/>
                    </a:cubicBezTo>
                    <a:cubicBezTo>
                      <a:pt x="3" y="17"/>
                      <a:pt x="4" y="14"/>
                      <a:pt x="5" y="12"/>
                    </a:cubicBezTo>
                    <a:cubicBezTo>
                      <a:pt x="7" y="9"/>
                      <a:pt x="9" y="7"/>
                      <a:pt x="11" y="5"/>
                    </a:cubicBezTo>
                    <a:cubicBezTo>
                      <a:pt x="14" y="3"/>
                      <a:pt x="17" y="2"/>
                      <a:pt x="20" y="1"/>
                    </a:cubicBezTo>
                    <a:cubicBezTo>
                      <a:pt x="23" y="0"/>
                      <a:pt x="27" y="0"/>
                      <a:pt x="30" y="0"/>
                    </a:cubicBezTo>
                    <a:cubicBezTo>
                      <a:pt x="36" y="0"/>
                      <a:pt x="41" y="1"/>
                      <a:pt x="46" y="2"/>
                    </a:cubicBezTo>
                    <a:cubicBezTo>
                      <a:pt x="50" y="4"/>
                      <a:pt x="53" y="6"/>
                      <a:pt x="57" y="9"/>
                    </a:cubicBezTo>
                    <a:cubicBezTo>
                      <a:pt x="49" y="18"/>
                      <a:pt x="49" y="18"/>
                      <a:pt x="49" y="18"/>
                    </a:cubicBezTo>
                    <a:cubicBezTo>
                      <a:pt x="47" y="16"/>
                      <a:pt x="45" y="14"/>
                      <a:pt x="41" y="13"/>
                    </a:cubicBezTo>
                    <a:cubicBezTo>
                      <a:pt x="38" y="12"/>
                      <a:pt x="35" y="11"/>
                      <a:pt x="30" y="11"/>
                    </a:cubicBezTo>
                    <a:cubicBezTo>
                      <a:pt x="26" y="11"/>
                      <a:pt x="23" y="12"/>
                      <a:pt x="20" y="13"/>
                    </a:cubicBezTo>
                    <a:cubicBezTo>
                      <a:pt x="18" y="15"/>
                      <a:pt x="16" y="17"/>
                      <a:pt x="16" y="20"/>
                    </a:cubicBezTo>
                    <a:cubicBezTo>
                      <a:pt x="16" y="23"/>
                      <a:pt x="18" y="25"/>
                      <a:pt x="21" y="27"/>
                    </a:cubicBezTo>
                    <a:cubicBezTo>
                      <a:pt x="25" y="28"/>
                      <a:pt x="29" y="30"/>
                      <a:pt x="35" y="31"/>
                    </a:cubicBezTo>
                    <a:cubicBezTo>
                      <a:pt x="38" y="32"/>
                      <a:pt x="41" y="33"/>
                      <a:pt x="44" y="34"/>
                    </a:cubicBezTo>
                    <a:cubicBezTo>
                      <a:pt x="47" y="35"/>
                      <a:pt x="50" y="36"/>
                      <a:pt x="52" y="38"/>
                    </a:cubicBezTo>
                    <a:cubicBezTo>
                      <a:pt x="54" y="39"/>
                      <a:pt x="56" y="41"/>
                      <a:pt x="57" y="44"/>
                    </a:cubicBezTo>
                    <a:cubicBezTo>
                      <a:pt x="58" y="46"/>
                      <a:pt x="59" y="49"/>
                      <a:pt x="59" y="53"/>
                    </a:cubicBezTo>
                    <a:cubicBezTo>
                      <a:pt x="59" y="56"/>
                      <a:pt x="58" y="59"/>
                      <a:pt x="56" y="62"/>
                    </a:cubicBezTo>
                    <a:cubicBezTo>
                      <a:pt x="55" y="64"/>
                      <a:pt x="52" y="67"/>
                      <a:pt x="50" y="68"/>
                    </a:cubicBezTo>
                    <a:cubicBezTo>
                      <a:pt x="47" y="70"/>
                      <a:pt x="44" y="72"/>
                      <a:pt x="41" y="72"/>
                    </a:cubicBezTo>
                    <a:cubicBezTo>
                      <a:pt x="37" y="73"/>
                      <a:pt x="33" y="74"/>
                      <a:pt x="30" y="74"/>
                    </a:cubicBezTo>
                    <a:cubicBezTo>
                      <a:pt x="16" y="74"/>
                      <a:pt x="7" y="70"/>
                      <a:pt x="0" y="63"/>
                    </a:cubicBezTo>
                    <a:cubicBezTo>
                      <a:pt x="8" y="54"/>
                      <a:pt x="8" y="54"/>
                      <a:pt x="8" y="54"/>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Freeform 13"/>
              <p:cNvSpPr>
                <a:spLocks noEditPoints="1"/>
              </p:cNvSpPr>
              <p:nvPr userDrawn="1"/>
            </p:nvSpPr>
            <p:spPr bwMode="auto">
              <a:xfrm>
                <a:off x="5053014" y="4487864"/>
                <a:ext cx="66675" cy="428625"/>
              </a:xfrm>
              <a:custGeom>
                <a:avLst/>
                <a:gdLst>
                  <a:gd name="T0" fmla="*/ 3 w 42"/>
                  <a:gd name="T1" fmla="*/ 75 h 270"/>
                  <a:gd name="T2" fmla="*/ 39 w 42"/>
                  <a:gd name="T3" fmla="*/ 75 h 270"/>
                  <a:gd name="T4" fmla="*/ 39 w 42"/>
                  <a:gd name="T5" fmla="*/ 270 h 270"/>
                  <a:gd name="T6" fmla="*/ 3 w 42"/>
                  <a:gd name="T7" fmla="*/ 270 h 270"/>
                  <a:gd name="T8" fmla="*/ 3 w 42"/>
                  <a:gd name="T9" fmla="*/ 75 h 270"/>
                  <a:gd name="T10" fmla="*/ 3 w 42"/>
                  <a:gd name="T11" fmla="*/ 75 h 270"/>
                  <a:gd name="T12" fmla="*/ 0 w 42"/>
                  <a:gd name="T13" fmla="*/ 0 h 270"/>
                  <a:gd name="T14" fmla="*/ 42 w 42"/>
                  <a:gd name="T15" fmla="*/ 0 h 270"/>
                  <a:gd name="T16" fmla="*/ 42 w 42"/>
                  <a:gd name="T17" fmla="*/ 42 h 270"/>
                  <a:gd name="T18" fmla="*/ 0 w 42"/>
                  <a:gd name="T19" fmla="*/ 42 h 270"/>
                  <a:gd name="T20" fmla="*/ 0 w 42"/>
                  <a:gd name="T21" fmla="*/ 0 h 270"/>
                  <a:gd name="T22" fmla="*/ 0 w 42"/>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70">
                    <a:moveTo>
                      <a:pt x="3" y="75"/>
                    </a:moveTo>
                    <a:lnTo>
                      <a:pt x="39" y="75"/>
                    </a:lnTo>
                    <a:lnTo>
                      <a:pt x="39" y="270"/>
                    </a:lnTo>
                    <a:lnTo>
                      <a:pt x="3" y="270"/>
                    </a:lnTo>
                    <a:lnTo>
                      <a:pt x="3" y="75"/>
                    </a:lnTo>
                    <a:lnTo>
                      <a:pt x="3" y="75"/>
                    </a:lnTo>
                    <a:close/>
                    <a:moveTo>
                      <a:pt x="0" y="0"/>
                    </a:moveTo>
                    <a:lnTo>
                      <a:pt x="42" y="0"/>
                    </a:lnTo>
                    <a:lnTo>
                      <a:pt x="42" y="42"/>
                    </a:lnTo>
                    <a:lnTo>
                      <a:pt x="0" y="42"/>
                    </a:lnTo>
                    <a:lnTo>
                      <a:pt x="0" y="0"/>
                    </a:lnTo>
                    <a:lnTo>
                      <a:pt x="0"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Freeform 14"/>
              <p:cNvSpPr>
                <a:spLocks/>
              </p:cNvSpPr>
              <p:nvPr userDrawn="1"/>
            </p:nvSpPr>
            <p:spPr bwMode="auto">
              <a:xfrm>
                <a:off x="5199064" y="4598989"/>
                <a:ext cx="280988" cy="317500"/>
              </a:xfrm>
              <a:custGeom>
                <a:avLst/>
                <a:gdLst>
                  <a:gd name="T0" fmla="*/ 1 w 64"/>
                  <a:gd name="T1" fmla="*/ 17 h 72"/>
                  <a:gd name="T2" fmla="*/ 1 w 64"/>
                  <a:gd name="T3" fmla="*/ 9 h 72"/>
                  <a:gd name="T4" fmla="*/ 0 w 64"/>
                  <a:gd name="T5" fmla="*/ 2 h 72"/>
                  <a:gd name="T6" fmla="*/ 13 w 64"/>
                  <a:gd name="T7" fmla="*/ 2 h 72"/>
                  <a:gd name="T8" fmla="*/ 14 w 64"/>
                  <a:gd name="T9" fmla="*/ 13 h 72"/>
                  <a:gd name="T10" fmla="*/ 17 w 64"/>
                  <a:gd name="T11" fmla="*/ 9 h 72"/>
                  <a:gd name="T12" fmla="*/ 22 w 64"/>
                  <a:gd name="T13" fmla="*/ 5 h 72"/>
                  <a:gd name="T14" fmla="*/ 28 w 64"/>
                  <a:gd name="T15" fmla="*/ 2 h 72"/>
                  <a:gd name="T16" fmla="*/ 37 w 64"/>
                  <a:gd name="T17" fmla="*/ 0 h 72"/>
                  <a:gd name="T18" fmla="*/ 57 w 64"/>
                  <a:gd name="T19" fmla="*/ 8 h 72"/>
                  <a:gd name="T20" fmla="*/ 64 w 64"/>
                  <a:gd name="T21" fmla="*/ 30 h 72"/>
                  <a:gd name="T22" fmla="*/ 64 w 64"/>
                  <a:gd name="T23" fmla="*/ 72 h 72"/>
                  <a:gd name="T24" fmla="*/ 50 w 64"/>
                  <a:gd name="T25" fmla="*/ 72 h 72"/>
                  <a:gd name="T26" fmla="*/ 50 w 64"/>
                  <a:gd name="T27" fmla="*/ 31 h 72"/>
                  <a:gd name="T28" fmla="*/ 46 w 64"/>
                  <a:gd name="T29" fmla="*/ 17 h 72"/>
                  <a:gd name="T30" fmla="*/ 34 w 64"/>
                  <a:gd name="T31" fmla="*/ 12 h 72"/>
                  <a:gd name="T32" fmla="*/ 25 w 64"/>
                  <a:gd name="T33" fmla="*/ 15 h 72"/>
                  <a:gd name="T34" fmla="*/ 18 w 64"/>
                  <a:gd name="T35" fmla="*/ 21 h 72"/>
                  <a:gd name="T36" fmla="*/ 15 w 64"/>
                  <a:gd name="T37" fmla="*/ 29 h 72"/>
                  <a:gd name="T38" fmla="*/ 14 w 64"/>
                  <a:gd name="T39" fmla="*/ 39 h 72"/>
                  <a:gd name="T40" fmla="*/ 14 w 64"/>
                  <a:gd name="T41" fmla="*/ 72 h 72"/>
                  <a:gd name="T42" fmla="*/ 1 w 64"/>
                  <a:gd name="T43" fmla="*/ 72 h 72"/>
                  <a:gd name="T44" fmla="*/ 1 w 64"/>
                  <a:gd name="T45"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72">
                    <a:moveTo>
                      <a:pt x="1" y="17"/>
                    </a:moveTo>
                    <a:cubicBezTo>
                      <a:pt x="1" y="14"/>
                      <a:pt x="1" y="11"/>
                      <a:pt x="1" y="9"/>
                    </a:cubicBezTo>
                    <a:cubicBezTo>
                      <a:pt x="1" y="7"/>
                      <a:pt x="1" y="5"/>
                      <a:pt x="0" y="2"/>
                    </a:cubicBezTo>
                    <a:cubicBezTo>
                      <a:pt x="13" y="2"/>
                      <a:pt x="13" y="2"/>
                      <a:pt x="13" y="2"/>
                    </a:cubicBezTo>
                    <a:cubicBezTo>
                      <a:pt x="14" y="13"/>
                      <a:pt x="14" y="13"/>
                      <a:pt x="14" y="13"/>
                    </a:cubicBezTo>
                    <a:cubicBezTo>
                      <a:pt x="15" y="11"/>
                      <a:pt x="16" y="10"/>
                      <a:pt x="17" y="9"/>
                    </a:cubicBezTo>
                    <a:cubicBezTo>
                      <a:pt x="18" y="7"/>
                      <a:pt x="20" y="6"/>
                      <a:pt x="22" y="5"/>
                    </a:cubicBezTo>
                    <a:cubicBezTo>
                      <a:pt x="24" y="3"/>
                      <a:pt x="26" y="2"/>
                      <a:pt x="28" y="2"/>
                    </a:cubicBezTo>
                    <a:cubicBezTo>
                      <a:pt x="31" y="1"/>
                      <a:pt x="34" y="0"/>
                      <a:pt x="37" y="0"/>
                    </a:cubicBezTo>
                    <a:cubicBezTo>
                      <a:pt x="46" y="0"/>
                      <a:pt x="53" y="3"/>
                      <a:pt x="57" y="8"/>
                    </a:cubicBezTo>
                    <a:cubicBezTo>
                      <a:pt x="62" y="14"/>
                      <a:pt x="64" y="21"/>
                      <a:pt x="64" y="30"/>
                    </a:cubicBezTo>
                    <a:cubicBezTo>
                      <a:pt x="64" y="72"/>
                      <a:pt x="64" y="72"/>
                      <a:pt x="64" y="72"/>
                    </a:cubicBezTo>
                    <a:cubicBezTo>
                      <a:pt x="50" y="72"/>
                      <a:pt x="50" y="72"/>
                      <a:pt x="50" y="72"/>
                    </a:cubicBezTo>
                    <a:cubicBezTo>
                      <a:pt x="50" y="31"/>
                      <a:pt x="50" y="31"/>
                      <a:pt x="50" y="31"/>
                    </a:cubicBezTo>
                    <a:cubicBezTo>
                      <a:pt x="50" y="24"/>
                      <a:pt x="49" y="20"/>
                      <a:pt x="46" y="17"/>
                    </a:cubicBezTo>
                    <a:cubicBezTo>
                      <a:pt x="43" y="14"/>
                      <a:pt x="39" y="12"/>
                      <a:pt x="34" y="12"/>
                    </a:cubicBezTo>
                    <a:cubicBezTo>
                      <a:pt x="31" y="12"/>
                      <a:pt x="27" y="13"/>
                      <a:pt x="25" y="15"/>
                    </a:cubicBezTo>
                    <a:cubicBezTo>
                      <a:pt x="22" y="16"/>
                      <a:pt x="20" y="18"/>
                      <a:pt x="18" y="21"/>
                    </a:cubicBezTo>
                    <a:cubicBezTo>
                      <a:pt x="17" y="23"/>
                      <a:pt x="16" y="26"/>
                      <a:pt x="15" y="29"/>
                    </a:cubicBezTo>
                    <a:cubicBezTo>
                      <a:pt x="14" y="33"/>
                      <a:pt x="14" y="36"/>
                      <a:pt x="14" y="39"/>
                    </a:cubicBezTo>
                    <a:cubicBezTo>
                      <a:pt x="14" y="72"/>
                      <a:pt x="14" y="72"/>
                      <a:pt x="14" y="72"/>
                    </a:cubicBezTo>
                    <a:cubicBezTo>
                      <a:pt x="1" y="72"/>
                      <a:pt x="1" y="72"/>
                      <a:pt x="1" y="72"/>
                    </a:cubicBezTo>
                    <a:cubicBezTo>
                      <a:pt x="1" y="17"/>
                      <a:pt x="1" y="17"/>
                      <a:pt x="1" y="17"/>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15"/>
              <p:cNvSpPr>
                <a:spLocks noEditPoints="1"/>
              </p:cNvSpPr>
              <p:nvPr userDrawn="1"/>
            </p:nvSpPr>
            <p:spPr bwMode="auto">
              <a:xfrm>
                <a:off x="5545139" y="4598989"/>
                <a:ext cx="298450" cy="325438"/>
              </a:xfrm>
              <a:custGeom>
                <a:avLst/>
                <a:gdLst>
                  <a:gd name="T0" fmla="*/ 54 w 68"/>
                  <a:gd name="T1" fmla="*/ 31 h 74"/>
                  <a:gd name="T2" fmla="*/ 49 w 68"/>
                  <a:gd name="T3" fmla="*/ 17 h 74"/>
                  <a:gd name="T4" fmla="*/ 34 w 68"/>
                  <a:gd name="T5" fmla="*/ 11 h 74"/>
                  <a:gd name="T6" fmla="*/ 26 w 68"/>
                  <a:gd name="T7" fmla="*/ 13 h 74"/>
                  <a:gd name="T8" fmla="*/ 19 w 68"/>
                  <a:gd name="T9" fmla="*/ 17 h 74"/>
                  <a:gd name="T10" fmla="*/ 15 w 68"/>
                  <a:gd name="T11" fmla="*/ 24 h 74"/>
                  <a:gd name="T12" fmla="*/ 13 w 68"/>
                  <a:gd name="T13" fmla="*/ 31 h 74"/>
                  <a:gd name="T14" fmla="*/ 54 w 68"/>
                  <a:gd name="T15" fmla="*/ 31 h 74"/>
                  <a:gd name="T16" fmla="*/ 66 w 68"/>
                  <a:gd name="T17" fmla="*/ 62 h 74"/>
                  <a:gd name="T18" fmla="*/ 63 w 68"/>
                  <a:gd name="T19" fmla="*/ 65 h 74"/>
                  <a:gd name="T20" fmla="*/ 57 w 68"/>
                  <a:gd name="T21" fmla="*/ 69 h 74"/>
                  <a:gd name="T22" fmla="*/ 48 w 68"/>
                  <a:gd name="T23" fmla="*/ 72 h 74"/>
                  <a:gd name="T24" fmla="*/ 36 w 68"/>
                  <a:gd name="T25" fmla="*/ 74 h 74"/>
                  <a:gd name="T26" fmla="*/ 21 w 68"/>
                  <a:gd name="T27" fmla="*/ 71 h 74"/>
                  <a:gd name="T28" fmla="*/ 10 w 68"/>
                  <a:gd name="T29" fmla="*/ 63 h 74"/>
                  <a:gd name="T30" fmla="*/ 2 w 68"/>
                  <a:gd name="T31" fmla="*/ 52 h 74"/>
                  <a:gd name="T32" fmla="*/ 0 w 68"/>
                  <a:gd name="T33" fmla="*/ 36 h 74"/>
                  <a:gd name="T34" fmla="*/ 2 w 68"/>
                  <a:gd name="T35" fmla="*/ 22 h 74"/>
                  <a:gd name="T36" fmla="*/ 9 w 68"/>
                  <a:gd name="T37" fmla="*/ 11 h 74"/>
                  <a:gd name="T38" fmla="*/ 20 w 68"/>
                  <a:gd name="T39" fmla="*/ 3 h 74"/>
                  <a:gd name="T40" fmla="*/ 34 w 68"/>
                  <a:gd name="T41" fmla="*/ 0 h 74"/>
                  <a:gd name="T42" fmla="*/ 50 w 68"/>
                  <a:gd name="T43" fmla="*/ 3 h 74"/>
                  <a:gd name="T44" fmla="*/ 60 w 68"/>
                  <a:gd name="T45" fmla="*/ 13 h 74"/>
                  <a:gd name="T46" fmla="*/ 66 w 68"/>
                  <a:gd name="T47" fmla="*/ 26 h 74"/>
                  <a:gd name="T48" fmla="*/ 68 w 68"/>
                  <a:gd name="T49" fmla="*/ 41 h 74"/>
                  <a:gd name="T50" fmla="*/ 13 w 68"/>
                  <a:gd name="T51" fmla="*/ 41 h 74"/>
                  <a:gd name="T52" fmla="*/ 15 w 68"/>
                  <a:gd name="T53" fmla="*/ 49 h 74"/>
                  <a:gd name="T54" fmla="*/ 20 w 68"/>
                  <a:gd name="T55" fmla="*/ 56 h 74"/>
                  <a:gd name="T56" fmla="*/ 28 w 68"/>
                  <a:gd name="T57" fmla="*/ 61 h 74"/>
                  <a:gd name="T58" fmla="*/ 36 w 68"/>
                  <a:gd name="T59" fmla="*/ 62 h 74"/>
                  <a:gd name="T60" fmla="*/ 51 w 68"/>
                  <a:gd name="T61" fmla="*/ 59 h 74"/>
                  <a:gd name="T62" fmla="*/ 59 w 68"/>
                  <a:gd name="T63" fmla="*/ 53 h 74"/>
                  <a:gd name="T64" fmla="*/ 66 w 68"/>
                  <a:gd name="T65"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74">
                    <a:moveTo>
                      <a:pt x="54" y="31"/>
                    </a:moveTo>
                    <a:cubicBezTo>
                      <a:pt x="54" y="25"/>
                      <a:pt x="52" y="21"/>
                      <a:pt x="49" y="17"/>
                    </a:cubicBezTo>
                    <a:cubicBezTo>
                      <a:pt x="45" y="13"/>
                      <a:pt x="40" y="11"/>
                      <a:pt x="34" y="11"/>
                    </a:cubicBezTo>
                    <a:cubicBezTo>
                      <a:pt x="31" y="11"/>
                      <a:pt x="28" y="12"/>
                      <a:pt x="26" y="13"/>
                    </a:cubicBezTo>
                    <a:cubicBezTo>
                      <a:pt x="23" y="14"/>
                      <a:pt x="21" y="16"/>
                      <a:pt x="19" y="17"/>
                    </a:cubicBezTo>
                    <a:cubicBezTo>
                      <a:pt x="17" y="19"/>
                      <a:pt x="16" y="21"/>
                      <a:pt x="15" y="24"/>
                    </a:cubicBezTo>
                    <a:cubicBezTo>
                      <a:pt x="14" y="26"/>
                      <a:pt x="13" y="28"/>
                      <a:pt x="13" y="31"/>
                    </a:cubicBezTo>
                    <a:cubicBezTo>
                      <a:pt x="54" y="31"/>
                      <a:pt x="54" y="31"/>
                      <a:pt x="54" y="31"/>
                    </a:cubicBezTo>
                    <a:close/>
                    <a:moveTo>
                      <a:pt x="66" y="62"/>
                    </a:moveTo>
                    <a:cubicBezTo>
                      <a:pt x="66" y="62"/>
                      <a:pt x="64" y="64"/>
                      <a:pt x="63" y="65"/>
                    </a:cubicBezTo>
                    <a:cubicBezTo>
                      <a:pt x="61" y="66"/>
                      <a:pt x="59" y="68"/>
                      <a:pt x="57" y="69"/>
                    </a:cubicBezTo>
                    <a:cubicBezTo>
                      <a:pt x="54" y="70"/>
                      <a:pt x="51" y="71"/>
                      <a:pt x="48" y="72"/>
                    </a:cubicBezTo>
                    <a:cubicBezTo>
                      <a:pt x="44" y="73"/>
                      <a:pt x="40" y="74"/>
                      <a:pt x="36" y="74"/>
                    </a:cubicBezTo>
                    <a:cubicBezTo>
                      <a:pt x="31" y="74"/>
                      <a:pt x="26" y="73"/>
                      <a:pt x="21" y="71"/>
                    </a:cubicBezTo>
                    <a:cubicBezTo>
                      <a:pt x="17" y="69"/>
                      <a:pt x="13" y="67"/>
                      <a:pt x="10" y="63"/>
                    </a:cubicBezTo>
                    <a:cubicBezTo>
                      <a:pt x="6" y="60"/>
                      <a:pt x="4" y="56"/>
                      <a:pt x="2" y="52"/>
                    </a:cubicBezTo>
                    <a:cubicBezTo>
                      <a:pt x="0" y="47"/>
                      <a:pt x="0" y="42"/>
                      <a:pt x="0" y="36"/>
                    </a:cubicBezTo>
                    <a:cubicBezTo>
                      <a:pt x="0" y="31"/>
                      <a:pt x="0" y="27"/>
                      <a:pt x="2" y="22"/>
                    </a:cubicBezTo>
                    <a:cubicBezTo>
                      <a:pt x="4" y="18"/>
                      <a:pt x="6" y="14"/>
                      <a:pt x="9" y="11"/>
                    </a:cubicBezTo>
                    <a:cubicBezTo>
                      <a:pt x="12" y="7"/>
                      <a:pt x="16" y="5"/>
                      <a:pt x="20" y="3"/>
                    </a:cubicBezTo>
                    <a:cubicBezTo>
                      <a:pt x="25" y="1"/>
                      <a:pt x="29" y="0"/>
                      <a:pt x="34" y="0"/>
                    </a:cubicBezTo>
                    <a:cubicBezTo>
                      <a:pt x="40" y="0"/>
                      <a:pt x="45" y="1"/>
                      <a:pt x="50" y="3"/>
                    </a:cubicBezTo>
                    <a:cubicBezTo>
                      <a:pt x="54" y="6"/>
                      <a:pt x="58" y="9"/>
                      <a:pt x="60" y="13"/>
                    </a:cubicBezTo>
                    <a:cubicBezTo>
                      <a:pt x="63" y="16"/>
                      <a:pt x="65" y="21"/>
                      <a:pt x="66" y="26"/>
                    </a:cubicBezTo>
                    <a:cubicBezTo>
                      <a:pt x="68" y="30"/>
                      <a:pt x="68" y="36"/>
                      <a:pt x="68" y="41"/>
                    </a:cubicBezTo>
                    <a:cubicBezTo>
                      <a:pt x="13" y="41"/>
                      <a:pt x="13" y="41"/>
                      <a:pt x="13" y="41"/>
                    </a:cubicBezTo>
                    <a:cubicBezTo>
                      <a:pt x="13" y="44"/>
                      <a:pt x="14" y="47"/>
                      <a:pt x="15" y="49"/>
                    </a:cubicBezTo>
                    <a:cubicBezTo>
                      <a:pt x="17" y="52"/>
                      <a:pt x="18" y="54"/>
                      <a:pt x="20" y="56"/>
                    </a:cubicBezTo>
                    <a:cubicBezTo>
                      <a:pt x="22" y="58"/>
                      <a:pt x="25" y="60"/>
                      <a:pt x="28" y="61"/>
                    </a:cubicBezTo>
                    <a:cubicBezTo>
                      <a:pt x="30" y="62"/>
                      <a:pt x="33" y="62"/>
                      <a:pt x="36" y="62"/>
                    </a:cubicBezTo>
                    <a:cubicBezTo>
                      <a:pt x="42" y="62"/>
                      <a:pt x="47" y="61"/>
                      <a:pt x="51" y="59"/>
                    </a:cubicBezTo>
                    <a:cubicBezTo>
                      <a:pt x="54" y="57"/>
                      <a:pt x="57" y="55"/>
                      <a:pt x="59" y="53"/>
                    </a:cubicBezTo>
                    <a:cubicBezTo>
                      <a:pt x="66" y="62"/>
                      <a:pt x="66" y="62"/>
                      <a:pt x="66" y="62"/>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16"/>
              <p:cNvSpPr>
                <a:spLocks/>
              </p:cNvSpPr>
              <p:nvPr userDrawn="1"/>
            </p:nvSpPr>
            <p:spPr bwMode="auto">
              <a:xfrm>
                <a:off x="5895976" y="4598989"/>
                <a:ext cx="254000" cy="325438"/>
              </a:xfrm>
              <a:custGeom>
                <a:avLst/>
                <a:gdLst>
                  <a:gd name="T0" fmla="*/ 8 w 58"/>
                  <a:gd name="T1" fmla="*/ 54 h 74"/>
                  <a:gd name="T2" fmla="*/ 17 w 58"/>
                  <a:gd name="T3" fmla="*/ 60 h 74"/>
                  <a:gd name="T4" fmla="*/ 29 w 58"/>
                  <a:gd name="T5" fmla="*/ 62 h 74"/>
                  <a:gd name="T6" fmla="*/ 40 w 58"/>
                  <a:gd name="T7" fmla="*/ 60 h 74"/>
                  <a:gd name="T8" fmla="*/ 45 w 58"/>
                  <a:gd name="T9" fmla="*/ 53 h 74"/>
                  <a:gd name="T10" fmla="*/ 44 w 58"/>
                  <a:gd name="T11" fmla="*/ 49 h 74"/>
                  <a:gd name="T12" fmla="*/ 40 w 58"/>
                  <a:gd name="T13" fmla="*/ 46 h 74"/>
                  <a:gd name="T14" fmla="*/ 34 w 58"/>
                  <a:gd name="T15" fmla="*/ 44 h 74"/>
                  <a:gd name="T16" fmla="*/ 25 w 58"/>
                  <a:gd name="T17" fmla="*/ 41 h 74"/>
                  <a:gd name="T18" fmla="*/ 17 w 58"/>
                  <a:gd name="T19" fmla="*/ 39 h 74"/>
                  <a:gd name="T20" fmla="*/ 10 w 58"/>
                  <a:gd name="T21" fmla="*/ 35 h 74"/>
                  <a:gd name="T22" fmla="*/ 4 w 58"/>
                  <a:gd name="T23" fmla="*/ 29 h 74"/>
                  <a:gd name="T24" fmla="*/ 3 w 58"/>
                  <a:gd name="T25" fmla="*/ 21 h 74"/>
                  <a:gd name="T26" fmla="*/ 5 w 58"/>
                  <a:gd name="T27" fmla="*/ 12 h 74"/>
                  <a:gd name="T28" fmla="*/ 11 w 58"/>
                  <a:gd name="T29" fmla="*/ 5 h 74"/>
                  <a:gd name="T30" fmla="*/ 20 w 58"/>
                  <a:gd name="T31" fmla="*/ 1 h 74"/>
                  <a:gd name="T32" fmla="*/ 30 w 58"/>
                  <a:gd name="T33" fmla="*/ 0 h 74"/>
                  <a:gd name="T34" fmla="*/ 45 w 58"/>
                  <a:gd name="T35" fmla="*/ 2 h 74"/>
                  <a:gd name="T36" fmla="*/ 56 w 58"/>
                  <a:gd name="T37" fmla="*/ 9 h 74"/>
                  <a:gd name="T38" fmla="*/ 49 w 58"/>
                  <a:gd name="T39" fmla="*/ 18 h 74"/>
                  <a:gd name="T40" fmla="*/ 41 w 58"/>
                  <a:gd name="T41" fmla="*/ 13 h 74"/>
                  <a:gd name="T42" fmla="*/ 30 w 58"/>
                  <a:gd name="T43" fmla="*/ 11 h 74"/>
                  <a:gd name="T44" fmla="*/ 20 w 58"/>
                  <a:gd name="T45" fmla="*/ 13 h 74"/>
                  <a:gd name="T46" fmla="*/ 16 w 58"/>
                  <a:gd name="T47" fmla="*/ 20 h 74"/>
                  <a:gd name="T48" fmla="*/ 21 w 58"/>
                  <a:gd name="T49" fmla="*/ 27 h 74"/>
                  <a:gd name="T50" fmla="*/ 35 w 58"/>
                  <a:gd name="T51" fmla="*/ 31 h 74"/>
                  <a:gd name="T52" fmla="*/ 44 w 58"/>
                  <a:gd name="T53" fmla="*/ 34 h 74"/>
                  <a:gd name="T54" fmla="*/ 51 w 58"/>
                  <a:gd name="T55" fmla="*/ 38 h 74"/>
                  <a:gd name="T56" fmla="*/ 56 w 58"/>
                  <a:gd name="T57" fmla="*/ 44 h 74"/>
                  <a:gd name="T58" fmla="*/ 58 w 58"/>
                  <a:gd name="T59" fmla="*/ 53 h 74"/>
                  <a:gd name="T60" fmla="*/ 56 w 58"/>
                  <a:gd name="T61" fmla="*/ 62 h 74"/>
                  <a:gd name="T62" fmla="*/ 49 w 58"/>
                  <a:gd name="T63" fmla="*/ 68 h 74"/>
                  <a:gd name="T64" fmla="*/ 40 w 58"/>
                  <a:gd name="T65" fmla="*/ 72 h 74"/>
                  <a:gd name="T66" fmla="*/ 29 w 58"/>
                  <a:gd name="T67" fmla="*/ 74 h 74"/>
                  <a:gd name="T68" fmla="*/ 0 w 58"/>
                  <a:gd name="T69" fmla="*/ 63 h 74"/>
                  <a:gd name="T70" fmla="*/ 8 w 58"/>
                  <a:gd name="T71"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74">
                    <a:moveTo>
                      <a:pt x="8" y="54"/>
                    </a:moveTo>
                    <a:cubicBezTo>
                      <a:pt x="10" y="57"/>
                      <a:pt x="13" y="59"/>
                      <a:pt x="17" y="60"/>
                    </a:cubicBezTo>
                    <a:cubicBezTo>
                      <a:pt x="20" y="62"/>
                      <a:pt x="24" y="62"/>
                      <a:pt x="29" y="62"/>
                    </a:cubicBezTo>
                    <a:cubicBezTo>
                      <a:pt x="33" y="62"/>
                      <a:pt x="37" y="62"/>
                      <a:pt x="40" y="60"/>
                    </a:cubicBezTo>
                    <a:cubicBezTo>
                      <a:pt x="43" y="59"/>
                      <a:pt x="45" y="57"/>
                      <a:pt x="45" y="53"/>
                    </a:cubicBezTo>
                    <a:cubicBezTo>
                      <a:pt x="45" y="52"/>
                      <a:pt x="44" y="50"/>
                      <a:pt x="44" y="49"/>
                    </a:cubicBezTo>
                    <a:cubicBezTo>
                      <a:pt x="43" y="48"/>
                      <a:pt x="42" y="47"/>
                      <a:pt x="40" y="46"/>
                    </a:cubicBezTo>
                    <a:cubicBezTo>
                      <a:pt x="39" y="45"/>
                      <a:pt x="37" y="45"/>
                      <a:pt x="34" y="44"/>
                    </a:cubicBezTo>
                    <a:cubicBezTo>
                      <a:pt x="32" y="43"/>
                      <a:pt x="28" y="42"/>
                      <a:pt x="25" y="41"/>
                    </a:cubicBezTo>
                    <a:cubicBezTo>
                      <a:pt x="22" y="41"/>
                      <a:pt x="19" y="40"/>
                      <a:pt x="17" y="39"/>
                    </a:cubicBezTo>
                    <a:cubicBezTo>
                      <a:pt x="14" y="38"/>
                      <a:pt x="12" y="37"/>
                      <a:pt x="10" y="35"/>
                    </a:cubicBezTo>
                    <a:cubicBezTo>
                      <a:pt x="7" y="33"/>
                      <a:pt x="6" y="31"/>
                      <a:pt x="4" y="29"/>
                    </a:cubicBezTo>
                    <a:cubicBezTo>
                      <a:pt x="3" y="27"/>
                      <a:pt x="3" y="24"/>
                      <a:pt x="3" y="21"/>
                    </a:cubicBezTo>
                    <a:cubicBezTo>
                      <a:pt x="3" y="17"/>
                      <a:pt x="3" y="14"/>
                      <a:pt x="5" y="12"/>
                    </a:cubicBezTo>
                    <a:cubicBezTo>
                      <a:pt x="6" y="9"/>
                      <a:pt x="8" y="7"/>
                      <a:pt x="11" y="5"/>
                    </a:cubicBezTo>
                    <a:cubicBezTo>
                      <a:pt x="14" y="3"/>
                      <a:pt x="17" y="2"/>
                      <a:pt x="20" y="1"/>
                    </a:cubicBezTo>
                    <a:cubicBezTo>
                      <a:pt x="23" y="0"/>
                      <a:pt x="26" y="0"/>
                      <a:pt x="30" y="0"/>
                    </a:cubicBezTo>
                    <a:cubicBezTo>
                      <a:pt x="36" y="0"/>
                      <a:pt x="41" y="1"/>
                      <a:pt x="45" y="2"/>
                    </a:cubicBezTo>
                    <a:cubicBezTo>
                      <a:pt x="49" y="4"/>
                      <a:pt x="53" y="6"/>
                      <a:pt x="56" y="9"/>
                    </a:cubicBezTo>
                    <a:cubicBezTo>
                      <a:pt x="49" y="18"/>
                      <a:pt x="49" y="18"/>
                      <a:pt x="49" y="18"/>
                    </a:cubicBezTo>
                    <a:cubicBezTo>
                      <a:pt x="47" y="16"/>
                      <a:pt x="44" y="14"/>
                      <a:pt x="41" y="13"/>
                    </a:cubicBezTo>
                    <a:cubicBezTo>
                      <a:pt x="38" y="12"/>
                      <a:pt x="34" y="11"/>
                      <a:pt x="30" y="11"/>
                    </a:cubicBezTo>
                    <a:cubicBezTo>
                      <a:pt x="26" y="11"/>
                      <a:pt x="22" y="12"/>
                      <a:pt x="20" y="13"/>
                    </a:cubicBezTo>
                    <a:cubicBezTo>
                      <a:pt x="17" y="15"/>
                      <a:pt x="16" y="17"/>
                      <a:pt x="16" y="20"/>
                    </a:cubicBezTo>
                    <a:cubicBezTo>
                      <a:pt x="16" y="23"/>
                      <a:pt x="18" y="25"/>
                      <a:pt x="21" y="27"/>
                    </a:cubicBezTo>
                    <a:cubicBezTo>
                      <a:pt x="24" y="28"/>
                      <a:pt x="29" y="30"/>
                      <a:pt x="35" y="31"/>
                    </a:cubicBezTo>
                    <a:cubicBezTo>
                      <a:pt x="38" y="32"/>
                      <a:pt x="41" y="33"/>
                      <a:pt x="44" y="34"/>
                    </a:cubicBezTo>
                    <a:cubicBezTo>
                      <a:pt x="47" y="35"/>
                      <a:pt x="49" y="36"/>
                      <a:pt x="51" y="38"/>
                    </a:cubicBezTo>
                    <a:cubicBezTo>
                      <a:pt x="53" y="39"/>
                      <a:pt x="55" y="41"/>
                      <a:pt x="56" y="44"/>
                    </a:cubicBezTo>
                    <a:cubicBezTo>
                      <a:pt x="58" y="46"/>
                      <a:pt x="58" y="49"/>
                      <a:pt x="58" y="53"/>
                    </a:cubicBezTo>
                    <a:cubicBezTo>
                      <a:pt x="58" y="56"/>
                      <a:pt x="57" y="59"/>
                      <a:pt x="56" y="62"/>
                    </a:cubicBezTo>
                    <a:cubicBezTo>
                      <a:pt x="54" y="64"/>
                      <a:pt x="52" y="67"/>
                      <a:pt x="49" y="68"/>
                    </a:cubicBezTo>
                    <a:cubicBezTo>
                      <a:pt x="47" y="70"/>
                      <a:pt x="44" y="72"/>
                      <a:pt x="40" y="72"/>
                    </a:cubicBezTo>
                    <a:cubicBezTo>
                      <a:pt x="37" y="73"/>
                      <a:pt x="33" y="74"/>
                      <a:pt x="29" y="74"/>
                    </a:cubicBezTo>
                    <a:cubicBezTo>
                      <a:pt x="16" y="74"/>
                      <a:pt x="6" y="70"/>
                      <a:pt x="0" y="63"/>
                    </a:cubicBezTo>
                    <a:cubicBezTo>
                      <a:pt x="8" y="54"/>
                      <a:pt x="8" y="54"/>
                      <a:pt x="8" y="54"/>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17"/>
              <p:cNvSpPr>
                <a:spLocks/>
              </p:cNvSpPr>
              <p:nvPr userDrawn="1"/>
            </p:nvSpPr>
            <p:spPr bwMode="auto">
              <a:xfrm>
                <a:off x="6203951" y="4598989"/>
                <a:ext cx="258763" cy="325438"/>
              </a:xfrm>
              <a:custGeom>
                <a:avLst/>
                <a:gdLst>
                  <a:gd name="T0" fmla="*/ 8 w 59"/>
                  <a:gd name="T1" fmla="*/ 54 h 74"/>
                  <a:gd name="T2" fmla="*/ 17 w 59"/>
                  <a:gd name="T3" fmla="*/ 60 h 74"/>
                  <a:gd name="T4" fmla="*/ 29 w 59"/>
                  <a:gd name="T5" fmla="*/ 62 h 74"/>
                  <a:gd name="T6" fmla="*/ 41 w 59"/>
                  <a:gd name="T7" fmla="*/ 60 h 74"/>
                  <a:gd name="T8" fmla="*/ 45 w 59"/>
                  <a:gd name="T9" fmla="*/ 53 h 74"/>
                  <a:gd name="T10" fmla="*/ 44 w 59"/>
                  <a:gd name="T11" fmla="*/ 49 h 74"/>
                  <a:gd name="T12" fmla="*/ 41 w 59"/>
                  <a:gd name="T13" fmla="*/ 46 h 74"/>
                  <a:gd name="T14" fmla="*/ 35 w 59"/>
                  <a:gd name="T15" fmla="*/ 44 h 74"/>
                  <a:gd name="T16" fmla="*/ 25 w 59"/>
                  <a:gd name="T17" fmla="*/ 41 h 74"/>
                  <a:gd name="T18" fmla="*/ 17 w 59"/>
                  <a:gd name="T19" fmla="*/ 39 h 74"/>
                  <a:gd name="T20" fmla="*/ 10 w 59"/>
                  <a:gd name="T21" fmla="*/ 35 h 74"/>
                  <a:gd name="T22" fmla="*/ 5 w 59"/>
                  <a:gd name="T23" fmla="*/ 29 h 74"/>
                  <a:gd name="T24" fmla="*/ 3 w 59"/>
                  <a:gd name="T25" fmla="*/ 21 h 74"/>
                  <a:gd name="T26" fmla="*/ 5 w 59"/>
                  <a:gd name="T27" fmla="*/ 12 h 74"/>
                  <a:gd name="T28" fmla="*/ 12 w 59"/>
                  <a:gd name="T29" fmla="*/ 5 h 74"/>
                  <a:gd name="T30" fmla="*/ 20 w 59"/>
                  <a:gd name="T31" fmla="*/ 1 h 74"/>
                  <a:gd name="T32" fmla="*/ 31 w 59"/>
                  <a:gd name="T33" fmla="*/ 0 h 74"/>
                  <a:gd name="T34" fmla="*/ 46 w 59"/>
                  <a:gd name="T35" fmla="*/ 2 h 74"/>
                  <a:gd name="T36" fmla="*/ 57 w 59"/>
                  <a:gd name="T37" fmla="*/ 9 h 74"/>
                  <a:gd name="T38" fmla="*/ 50 w 59"/>
                  <a:gd name="T39" fmla="*/ 18 h 74"/>
                  <a:gd name="T40" fmla="*/ 42 w 59"/>
                  <a:gd name="T41" fmla="*/ 13 h 74"/>
                  <a:gd name="T42" fmla="*/ 31 w 59"/>
                  <a:gd name="T43" fmla="*/ 11 h 74"/>
                  <a:gd name="T44" fmla="*/ 20 w 59"/>
                  <a:gd name="T45" fmla="*/ 13 h 74"/>
                  <a:gd name="T46" fmla="*/ 16 w 59"/>
                  <a:gd name="T47" fmla="*/ 20 h 74"/>
                  <a:gd name="T48" fmla="*/ 22 w 59"/>
                  <a:gd name="T49" fmla="*/ 27 h 74"/>
                  <a:gd name="T50" fmla="*/ 35 w 59"/>
                  <a:gd name="T51" fmla="*/ 31 h 74"/>
                  <a:gd name="T52" fmla="*/ 44 w 59"/>
                  <a:gd name="T53" fmla="*/ 34 h 74"/>
                  <a:gd name="T54" fmla="*/ 52 w 59"/>
                  <a:gd name="T55" fmla="*/ 38 h 74"/>
                  <a:gd name="T56" fmla="*/ 57 w 59"/>
                  <a:gd name="T57" fmla="*/ 44 h 74"/>
                  <a:gd name="T58" fmla="*/ 59 w 59"/>
                  <a:gd name="T59" fmla="*/ 53 h 74"/>
                  <a:gd name="T60" fmla="*/ 56 w 59"/>
                  <a:gd name="T61" fmla="*/ 62 h 74"/>
                  <a:gd name="T62" fmla="*/ 50 w 59"/>
                  <a:gd name="T63" fmla="*/ 68 h 74"/>
                  <a:gd name="T64" fmla="*/ 41 w 59"/>
                  <a:gd name="T65" fmla="*/ 72 h 74"/>
                  <a:gd name="T66" fmla="*/ 30 w 59"/>
                  <a:gd name="T67" fmla="*/ 74 h 74"/>
                  <a:gd name="T68" fmla="*/ 0 w 59"/>
                  <a:gd name="T69" fmla="*/ 63 h 74"/>
                  <a:gd name="T70" fmla="*/ 8 w 59"/>
                  <a:gd name="T71"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 h="74">
                    <a:moveTo>
                      <a:pt x="8" y="54"/>
                    </a:moveTo>
                    <a:cubicBezTo>
                      <a:pt x="11" y="57"/>
                      <a:pt x="14" y="59"/>
                      <a:pt x="17" y="60"/>
                    </a:cubicBezTo>
                    <a:cubicBezTo>
                      <a:pt x="21" y="62"/>
                      <a:pt x="25" y="62"/>
                      <a:pt x="29" y="62"/>
                    </a:cubicBezTo>
                    <a:cubicBezTo>
                      <a:pt x="34" y="62"/>
                      <a:pt x="38" y="62"/>
                      <a:pt x="41" y="60"/>
                    </a:cubicBezTo>
                    <a:cubicBezTo>
                      <a:pt x="44" y="59"/>
                      <a:pt x="45" y="57"/>
                      <a:pt x="45" y="53"/>
                    </a:cubicBezTo>
                    <a:cubicBezTo>
                      <a:pt x="45" y="52"/>
                      <a:pt x="45" y="50"/>
                      <a:pt x="44" y="49"/>
                    </a:cubicBezTo>
                    <a:cubicBezTo>
                      <a:pt x="44" y="48"/>
                      <a:pt x="43" y="47"/>
                      <a:pt x="41" y="46"/>
                    </a:cubicBezTo>
                    <a:cubicBezTo>
                      <a:pt x="39" y="45"/>
                      <a:pt x="37" y="45"/>
                      <a:pt x="35" y="44"/>
                    </a:cubicBezTo>
                    <a:cubicBezTo>
                      <a:pt x="32" y="43"/>
                      <a:pt x="29" y="42"/>
                      <a:pt x="25" y="41"/>
                    </a:cubicBezTo>
                    <a:cubicBezTo>
                      <a:pt x="23" y="41"/>
                      <a:pt x="20" y="40"/>
                      <a:pt x="17" y="39"/>
                    </a:cubicBezTo>
                    <a:cubicBezTo>
                      <a:pt x="15" y="38"/>
                      <a:pt x="12" y="37"/>
                      <a:pt x="10" y="35"/>
                    </a:cubicBezTo>
                    <a:cubicBezTo>
                      <a:pt x="8" y="33"/>
                      <a:pt x="6" y="31"/>
                      <a:pt x="5" y="29"/>
                    </a:cubicBezTo>
                    <a:cubicBezTo>
                      <a:pt x="4" y="27"/>
                      <a:pt x="3" y="24"/>
                      <a:pt x="3" y="21"/>
                    </a:cubicBezTo>
                    <a:cubicBezTo>
                      <a:pt x="3" y="17"/>
                      <a:pt x="4" y="14"/>
                      <a:pt x="5" y="12"/>
                    </a:cubicBezTo>
                    <a:cubicBezTo>
                      <a:pt x="7" y="9"/>
                      <a:pt x="9" y="7"/>
                      <a:pt x="12" y="5"/>
                    </a:cubicBezTo>
                    <a:cubicBezTo>
                      <a:pt x="14" y="3"/>
                      <a:pt x="17" y="2"/>
                      <a:pt x="20" y="1"/>
                    </a:cubicBezTo>
                    <a:cubicBezTo>
                      <a:pt x="24" y="0"/>
                      <a:pt x="27" y="0"/>
                      <a:pt x="31" y="0"/>
                    </a:cubicBezTo>
                    <a:cubicBezTo>
                      <a:pt x="36" y="0"/>
                      <a:pt x="42" y="1"/>
                      <a:pt x="46" y="2"/>
                    </a:cubicBezTo>
                    <a:cubicBezTo>
                      <a:pt x="50" y="4"/>
                      <a:pt x="54" y="6"/>
                      <a:pt x="57" y="9"/>
                    </a:cubicBezTo>
                    <a:cubicBezTo>
                      <a:pt x="50" y="18"/>
                      <a:pt x="50" y="18"/>
                      <a:pt x="50" y="18"/>
                    </a:cubicBezTo>
                    <a:cubicBezTo>
                      <a:pt x="47" y="16"/>
                      <a:pt x="45" y="14"/>
                      <a:pt x="42" y="13"/>
                    </a:cubicBezTo>
                    <a:cubicBezTo>
                      <a:pt x="39" y="12"/>
                      <a:pt x="35" y="11"/>
                      <a:pt x="31" y="11"/>
                    </a:cubicBezTo>
                    <a:cubicBezTo>
                      <a:pt x="26" y="11"/>
                      <a:pt x="23" y="12"/>
                      <a:pt x="20" y="13"/>
                    </a:cubicBezTo>
                    <a:cubicBezTo>
                      <a:pt x="18" y="15"/>
                      <a:pt x="16" y="17"/>
                      <a:pt x="16" y="20"/>
                    </a:cubicBezTo>
                    <a:cubicBezTo>
                      <a:pt x="16" y="23"/>
                      <a:pt x="18" y="25"/>
                      <a:pt x="22" y="27"/>
                    </a:cubicBezTo>
                    <a:cubicBezTo>
                      <a:pt x="25" y="28"/>
                      <a:pt x="30" y="30"/>
                      <a:pt x="35" y="31"/>
                    </a:cubicBezTo>
                    <a:cubicBezTo>
                      <a:pt x="38" y="32"/>
                      <a:pt x="42" y="33"/>
                      <a:pt x="44" y="34"/>
                    </a:cubicBezTo>
                    <a:cubicBezTo>
                      <a:pt x="47" y="35"/>
                      <a:pt x="50" y="36"/>
                      <a:pt x="52" y="38"/>
                    </a:cubicBezTo>
                    <a:cubicBezTo>
                      <a:pt x="54" y="39"/>
                      <a:pt x="56" y="41"/>
                      <a:pt x="57" y="44"/>
                    </a:cubicBezTo>
                    <a:cubicBezTo>
                      <a:pt x="58" y="46"/>
                      <a:pt x="59" y="49"/>
                      <a:pt x="59" y="53"/>
                    </a:cubicBezTo>
                    <a:cubicBezTo>
                      <a:pt x="59" y="56"/>
                      <a:pt x="58" y="59"/>
                      <a:pt x="56" y="62"/>
                    </a:cubicBezTo>
                    <a:cubicBezTo>
                      <a:pt x="55" y="64"/>
                      <a:pt x="53" y="67"/>
                      <a:pt x="50" y="68"/>
                    </a:cubicBezTo>
                    <a:cubicBezTo>
                      <a:pt x="47" y="70"/>
                      <a:pt x="44" y="72"/>
                      <a:pt x="41" y="72"/>
                    </a:cubicBezTo>
                    <a:cubicBezTo>
                      <a:pt x="37" y="73"/>
                      <a:pt x="34" y="74"/>
                      <a:pt x="30" y="74"/>
                    </a:cubicBezTo>
                    <a:cubicBezTo>
                      <a:pt x="17" y="74"/>
                      <a:pt x="7" y="70"/>
                      <a:pt x="0" y="63"/>
                    </a:cubicBezTo>
                    <a:cubicBezTo>
                      <a:pt x="8" y="54"/>
                      <a:pt x="8" y="54"/>
                      <a:pt x="8" y="54"/>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Freeform 18"/>
              <p:cNvSpPr>
                <a:spLocks/>
              </p:cNvSpPr>
              <p:nvPr userDrawn="1"/>
            </p:nvSpPr>
            <p:spPr bwMode="auto">
              <a:xfrm>
                <a:off x="6634164" y="4598989"/>
                <a:ext cx="280988" cy="325438"/>
              </a:xfrm>
              <a:custGeom>
                <a:avLst/>
                <a:gdLst>
                  <a:gd name="T0" fmla="*/ 64 w 64"/>
                  <a:gd name="T1" fmla="*/ 62 h 74"/>
                  <a:gd name="T2" fmla="*/ 53 w 64"/>
                  <a:gd name="T3" fmla="*/ 71 h 74"/>
                  <a:gd name="T4" fmla="*/ 37 w 64"/>
                  <a:gd name="T5" fmla="*/ 74 h 74"/>
                  <a:gd name="T6" fmla="*/ 22 w 64"/>
                  <a:gd name="T7" fmla="*/ 71 h 74"/>
                  <a:gd name="T8" fmla="*/ 10 w 64"/>
                  <a:gd name="T9" fmla="*/ 63 h 74"/>
                  <a:gd name="T10" fmla="*/ 3 w 64"/>
                  <a:gd name="T11" fmla="*/ 52 h 74"/>
                  <a:gd name="T12" fmla="*/ 0 w 64"/>
                  <a:gd name="T13" fmla="*/ 37 h 74"/>
                  <a:gd name="T14" fmla="*/ 3 w 64"/>
                  <a:gd name="T15" fmla="*/ 22 h 74"/>
                  <a:gd name="T16" fmla="*/ 11 w 64"/>
                  <a:gd name="T17" fmla="*/ 11 h 74"/>
                  <a:gd name="T18" fmla="*/ 22 w 64"/>
                  <a:gd name="T19" fmla="*/ 3 h 74"/>
                  <a:gd name="T20" fmla="*/ 37 w 64"/>
                  <a:gd name="T21" fmla="*/ 0 h 74"/>
                  <a:gd name="T22" fmla="*/ 52 w 64"/>
                  <a:gd name="T23" fmla="*/ 3 h 74"/>
                  <a:gd name="T24" fmla="*/ 64 w 64"/>
                  <a:gd name="T25" fmla="*/ 12 h 74"/>
                  <a:gd name="T26" fmla="*/ 55 w 64"/>
                  <a:gd name="T27" fmla="*/ 20 h 74"/>
                  <a:gd name="T28" fmla="*/ 48 w 64"/>
                  <a:gd name="T29" fmla="*/ 14 h 74"/>
                  <a:gd name="T30" fmla="*/ 37 w 64"/>
                  <a:gd name="T31" fmla="*/ 12 h 74"/>
                  <a:gd name="T32" fmla="*/ 27 w 64"/>
                  <a:gd name="T33" fmla="*/ 14 h 74"/>
                  <a:gd name="T34" fmla="*/ 20 w 64"/>
                  <a:gd name="T35" fmla="*/ 19 h 74"/>
                  <a:gd name="T36" fmla="*/ 16 w 64"/>
                  <a:gd name="T37" fmla="*/ 27 h 74"/>
                  <a:gd name="T38" fmla="*/ 14 w 64"/>
                  <a:gd name="T39" fmla="*/ 37 h 74"/>
                  <a:gd name="T40" fmla="*/ 16 w 64"/>
                  <a:gd name="T41" fmla="*/ 46 h 74"/>
                  <a:gd name="T42" fmla="*/ 20 w 64"/>
                  <a:gd name="T43" fmla="*/ 54 h 74"/>
                  <a:gd name="T44" fmla="*/ 27 w 64"/>
                  <a:gd name="T45" fmla="*/ 60 h 74"/>
                  <a:gd name="T46" fmla="*/ 37 w 64"/>
                  <a:gd name="T47" fmla="*/ 62 h 74"/>
                  <a:gd name="T48" fmla="*/ 48 w 64"/>
                  <a:gd name="T49" fmla="*/ 60 h 74"/>
                  <a:gd name="T50" fmla="*/ 56 w 64"/>
                  <a:gd name="T51" fmla="*/ 53 h 74"/>
                  <a:gd name="T52" fmla="*/ 64 w 64"/>
                  <a:gd name="T53"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74">
                    <a:moveTo>
                      <a:pt x="64" y="62"/>
                    </a:moveTo>
                    <a:cubicBezTo>
                      <a:pt x="61" y="66"/>
                      <a:pt x="57" y="68"/>
                      <a:pt x="53" y="71"/>
                    </a:cubicBezTo>
                    <a:cubicBezTo>
                      <a:pt x="48" y="73"/>
                      <a:pt x="43" y="74"/>
                      <a:pt x="37" y="74"/>
                    </a:cubicBezTo>
                    <a:cubicBezTo>
                      <a:pt x="31" y="74"/>
                      <a:pt x="26" y="73"/>
                      <a:pt x="22" y="71"/>
                    </a:cubicBezTo>
                    <a:cubicBezTo>
                      <a:pt x="17" y="69"/>
                      <a:pt x="13" y="67"/>
                      <a:pt x="10" y="63"/>
                    </a:cubicBezTo>
                    <a:cubicBezTo>
                      <a:pt x="7" y="60"/>
                      <a:pt x="5" y="56"/>
                      <a:pt x="3" y="52"/>
                    </a:cubicBezTo>
                    <a:cubicBezTo>
                      <a:pt x="1" y="47"/>
                      <a:pt x="0" y="42"/>
                      <a:pt x="0" y="37"/>
                    </a:cubicBezTo>
                    <a:cubicBezTo>
                      <a:pt x="0" y="32"/>
                      <a:pt x="1" y="27"/>
                      <a:pt x="3" y="22"/>
                    </a:cubicBezTo>
                    <a:cubicBezTo>
                      <a:pt x="5" y="18"/>
                      <a:pt x="7" y="14"/>
                      <a:pt x="11" y="11"/>
                    </a:cubicBezTo>
                    <a:cubicBezTo>
                      <a:pt x="14" y="7"/>
                      <a:pt x="18" y="5"/>
                      <a:pt x="22" y="3"/>
                    </a:cubicBezTo>
                    <a:cubicBezTo>
                      <a:pt x="27" y="1"/>
                      <a:pt x="32" y="0"/>
                      <a:pt x="37" y="0"/>
                    </a:cubicBezTo>
                    <a:cubicBezTo>
                      <a:pt x="43" y="0"/>
                      <a:pt x="48" y="1"/>
                      <a:pt x="52" y="3"/>
                    </a:cubicBezTo>
                    <a:cubicBezTo>
                      <a:pt x="57" y="5"/>
                      <a:pt x="61" y="8"/>
                      <a:pt x="64" y="12"/>
                    </a:cubicBezTo>
                    <a:cubicBezTo>
                      <a:pt x="55" y="20"/>
                      <a:pt x="55" y="20"/>
                      <a:pt x="55" y="20"/>
                    </a:cubicBezTo>
                    <a:cubicBezTo>
                      <a:pt x="53" y="17"/>
                      <a:pt x="51" y="15"/>
                      <a:pt x="48" y="14"/>
                    </a:cubicBezTo>
                    <a:cubicBezTo>
                      <a:pt x="45" y="12"/>
                      <a:pt x="41" y="12"/>
                      <a:pt x="37" y="12"/>
                    </a:cubicBezTo>
                    <a:cubicBezTo>
                      <a:pt x="33" y="12"/>
                      <a:pt x="30" y="12"/>
                      <a:pt x="27" y="14"/>
                    </a:cubicBezTo>
                    <a:cubicBezTo>
                      <a:pt x="24" y="15"/>
                      <a:pt x="22" y="17"/>
                      <a:pt x="20" y="19"/>
                    </a:cubicBezTo>
                    <a:cubicBezTo>
                      <a:pt x="18" y="22"/>
                      <a:pt x="17" y="24"/>
                      <a:pt x="16" y="27"/>
                    </a:cubicBezTo>
                    <a:cubicBezTo>
                      <a:pt x="15" y="30"/>
                      <a:pt x="14" y="34"/>
                      <a:pt x="14" y="37"/>
                    </a:cubicBezTo>
                    <a:cubicBezTo>
                      <a:pt x="14" y="40"/>
                      <a:pt x="15" y="43"/>
                      <a:pt x="16" y="46"/>
                    </a:cubicBezTo>
                    <a:cubicBezTo>
                      <a:pt x="17" y="49"/>
                      <a:pt x="18" y="52"/>
                      <a:pt x="20" y="54"/>
                    </a:cubicBezTo>
                    <a:cubicBezTo>
                      <a:pt x="22" y="57"/>
                      <a:pt x="24" y="58"/>
                      <a:pt x="27" y="60"/>
                    </a:cubicBezTo>
                    <a:cubicBezTo>
                      <a:pt x="30" y="61"/>
                      <a:pt x="33" y="62"/>
                      <a:pt x="37" y="62"/>
                    </a:cubicBezTo>
                    <a:cubicBezTo>
                      <a:pt x="41" y="62"/>
                      <a:pt x="45" y="61"/>
                      <a:pt x="48" y="60"/>
                    </a:cubicBezTo>
                    <a:cubicBezTo>
                      <a:pt x="51" y="58"/>
                      <a:pt x="54" y="56"/>
                      <a:pt x="56" y="53"/>
                    </a:cubicBezTo>
                    <a:cubicBezTo>
                      <a:pt x="64" y="62"/>
                      <a:pt x="64" y="62"/>
                      <a:pt x="64" y="62"/>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Freeform 19"/>
              <p:cNvSpPr>
                <a:spLocks noEditPoints="1"/>
              </p:cNvSpPr>
              <p:nvPr userDrawn="1"/>
            </p:nvSpPr>
            <p:spPr bwMode="auto">
              <a:xfrm>
                <a:off x="6940551" y="4598989"/>
                <a:ext cx="325438" cy="325438"/>
              </a:xfrm>
              <a:custGeom>
                <a:avLst/>
                <a:gdLst>
                  <a:gd name="T0" fmla="*/ 37 w 74"/>
                  <a:gd name="T1" fmla="*/ 62 h 74"/>
                  <a:gd name="T2" fmla="*/ 47 w 74"/>
                  <a:gd name="T3" fmla="*/ 60 h 74"/>
                  <a:gd name="T4" fmla="*/ 54 w 74"/>
                  <a:gd name="T5" fmla="*/ 54 h 74"/>
                  <a:gd name="T6" fmla="*/ 59 w 74"/>
                  <a:gd name="T7" fmla="*/ 46 h 74"/>
                  <a:gd name="T8" fmla="*/ 60 w 74"/>
                  <a:gd name="T9" fmla="*/ 37 h 74"/>
                  <a:gd name="T10" fmla="*/ 59 w 74"/>
                  <a:gd name="T11" fmla="*/ 28 h 74"/>
                  <a:gd name="T12" fmla="*/ 54 w 74"/>
                  <a:gd name="T13" fmla="*/ 19 h 74"/>
                  <a:gd name="T14" fmla="*/ 47 w 74"/>
                  <a:gd name="T15" fmla="*/ 14 h 74"/>
                  <a:gd name="T16" fmla="*/ 37 w 74"/>
                  <a:gd name="T17" fmla="*/ 12 h 74"/>
                  <a:gd name="T18" fmla="*/ 27 w 74"/>
                  <a:gd name="T19" fmla="*/ 14 h 74"/>
                  <a:gd name="T20" fmla="*/ 20 w 74"/>
                  <a:gd name="T21" fmla="*/ 19 h 74"/>
                  <a:gd name="T22" fmla="*/ 15 w 74"/>
                  <a:gd name="T23" fmla="*/ 27 h 74"/>
                  <a:gd name="T24" fmla="*/ 14 w 74"/>
                  <a:gd name="T25" fmla="*/ 37 h 74"/>
                  <a:gd name="T26" fmla="*/ 15 w 74"/>
                  <a:gd name="T27" fmla="*/ 46 h 74"/>
                  <a:gd name="T28" fmla="*/ 20 w 74"/>
                  <a:gd name="T29" fmla="*/ 54 h 74"/>
                  <a:gd name="T30" fmla="*/ 27 w 74"/>
                  <a:gd name="T31" fmla="*/ 60 h 74"/>
                  <a:gd name="T32" fmla="*/ 37 w 74"/>
                  <a:gd name="T33" fmla="*/ 62 h 74"/>
                  <a:gd name="T34" fmla="*/ 37 w 74"/>
                  <a:gd name="T35" fmla="*/ 74 h 74"/>
                  <a:gd name="T36" fmla="*/ 22 w 74"/>
                  <a:gd name="T37" fmla="*/ 71 h 74"/>
                  <a:gd name="T38" fmla="*/ 11 w 74"/>
                  <a:gd name="T39" fmla="*/ 63 h 74"/>
                  <a:gd name="T40" fmla="*/ 3 w 74"/>
                  <a:gd name="T41" fmla="*/ 51 h 74"/>
                  <a:gd name="T42" fmla="*/ 0 w 74"/>
                  <a:gd name="T43" fmla="*/ 37 h 74"/>
                  <a:gd name="T44" fmla="*/ 3 w 74"/>
                  <a:gd name="T45" fmla="*/ 23 h 74"/>
                  <a:gd name="T46" fmla="*/ 11 w 74"/>
                  <a:gd name="T47" fmla="*/ 11 h 74"/>
                  <a:gd name="T48" fmla="*/ 22 w 74"/>
                  <a:gd name="T49" fmla="*/ 3 h 74"/>
                  <a:gd name="T50" fmla="*/ 37 w 74"/>
                  <a:gd name="T51" fmla="*/ 0 h 74"/>
                  <a:gd name="T52" fmla="*/ 52 w 74"/>
                  <a:gd name="T53" fmla="*/ 3 h 74"/>
                  <a:gd name="T54" fmla="*/ 63 w 74"/>
                  <a:gd name="T55" fmla="*/ 11 h 74"/>
                  <a:gd name="T56" fmla="*/ 71 w 74"/>
                  <a:gd name="T57" fmla="*/ 23 h 74"/>
                  <a:gd name="T58" fmla="*/ 74 w 74"/>
                  <a:gd name="T59" fmla="*/ 37 h 74"/>
                  <a:gd name="T60" fmla="*/ 71 w 74"/>
                  <a:gd name="T61" fmla="*/ 51 h 74"/>
                  <a:gd name="T62" fmla="*/ 63 w 74"/>
                  <a:gd name="T63" fmla="*/ 63 h 74"/>
                  <a:gd name="T64" fmla="*/ 52 w 74"/>
                  <a:gd name="T65" fmla="*/ 71 h 74"/>
                  <a:gd name="T66" fmla="*/ 37 w 74"/>
                  <a:gd name="T6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74">
                    <a:moveTo>
                      <a:pt x="37" y="62"/>
                    </a:moveTo>
                    <a:cubicBezTo>
                      <a:pt x="41" y="62"/>
                      <a:pt x="44" y="61"/>
                      <a:pt x="47" y="60"/>
                    </a:cubicBezTo>
                    <a:cubicBezTo>
                      <a:pt x="50" y="58"/>
                      <a:pt x="52" y="57"/>
                      <a:pt x="54" y="54"/>
                    </a:cubicBezTo>
                    <a:cubicBezTo>
                      <a:pt x="56" y="52"/>
                      <a:pt x="58" y="49"/>
                      <a:pt x="59" y="46"/>
                    </a:cubicBezTo>
                    <a:cubicBezTo>
                      <a:pt x="60" y="43"/>
                      <a:pt x="60" y="40"/>
                      <a:pt x="60" y="37"/>
                    </a:cubicBezTo>
                    <a:cubicBezTo>
                      <a:pt x="60" y="34"/>
                      <a:pt x="60" y="31"/>
                      <a:pt x="59" y="28"/>
                    </a:cubicBezTo>
                    <a:cubicBezTo>
                      <a:pt x="58" y="25"/>
                      <a:pt x="56" y="22"/>
                      <a:pt x="54" y="19"/>
                    </a:cubicBezTo>
                    <a:cubicBezTo>
                      <a:pt x="52" y="17"/>
                      <a:pt x="49" y="15"/>
                      <a:pt x="47" y="14"/>
                    </a:cubicBezTo>
                    <a:cubicBezTo>
                      <a:pt x="44" y="12"/>
                      <a:pt x="41" y="12"/>
                      <a:pt x="37" y="12"/>
                    </a:cubicBezTo>
                    <a:cubicBezTo>
                      <a:pt x="33" y="12"/>
                      <a:pt x="30" y="12"/>
                      <a:pt x="27" y="14"/>
                    </a:cubicBezTo>
                    <a:cubicBezTo>
                      <a:pt x="24" y="15"/>
                      <a:pt x="22" y="17"/>
                      <a:pt x="20" y="19"/>
                    </a:cubicBezTo>
                    <a:cubicBezTo>
                      <a:pt x="18" y="22"/>
                      <a:pt x="16" y="24"/>
                      <a:pt x="15" y="27"/>
                    </a:cubicBezTo>
                    <a:cubicBezTo>
                      <a:pt x="14" y="31"/>
                      <a:pt x="14" y="34"/>
                      <a:pt x="14" y="37"/>
                    </a:cubicBezTo>
                    <a:cubicBezTo>
                      <a:pt x="14" y="40"/>
                      <a:pt x="14" y="43"/>
                      <a:pt x="15" y="46"/>
                    </a:cubicBezTo>
                    <a:cubicBezTo>
                      <a:pt x="16" y="49"/>
                      <a:pt x="18" y="52"/>
                      <a:pt x="20" y="54"/>
                    </a:cubicBezTo>
                    <a:cubicBezTo>
                      <a:pt x="22" y="57"/>
                      <a:pt x="24" y="58"/>
                      <a:pt x="27" y="60"/>
                    </a:cubicBezTo>
                    <a:cubicBezTo>
                      <a:pt x="30" y="61"/>
                      <a:pt x="33" y="62"/>
                      <a:pt x="37" y="62"/>
                    </a:cubicBezTo>
                    <a:close/>
                    <a:moveTo>
                      <a:pt x="37" y="74"/>
                    </a:moveTo>
                    <a:cubicBezTo>
                      <a:pt x="32" y="74"/>
                      <a:pt x="27" y="73"/>
                      <a:pt x="22" y="71"/>
                    </a:cubicBezTo>
                    <a:cubicBezTo>
                      <a:pt x="18" y="69"/>
                      <a:pt x="14" y="66"/>
                      <a:pt x="11" y="63"/>
                    </a:cubicBezTo>
                    <a:cubicBezTo>
                      <a:pt x="7" y="59"/>
                      <a:pt x="5" y="56"/>
                      <a:pt x="3" y="51"/>
                    </a:cubicBezTo>
                    <a:cubicBezTo>
                      <a:pt x="1" y="47"/>
                      <a:pt x="0" y="42"/>
                      <a:pt x="0" y="37"/>
                    </a:cubicBezTo>
                    <a:cubicBezTo>
                      <a:pt x="0" y="32"/>
                      <a:pt x="1" y="27"/>
                      <a:pt x="3" y="23"/>
                    </a:cubicBezTo>
                    <a:cubicBezTo>
                      <a:pt x="5" y="18"/>
                      <a:pt x="7" y="14"/>
                      <a:pt x="11" y="11"/>
                    </a:cubicBezTo>
                    <a:cubicBezTo>
                      <a:pt x="14" y="7"/>
                      <a:pt x="18" y="5"/>
                      <a:pt x="22" y="3"/>
                    </a:cubicBezTo>
                    <a:cubicBezTo>
                      <a:pt x="27" y="1"/>
                      <a:pt x="32" y="0"/>
                      <a:pt x="37" y="0"/>
                    </a:cubicBezTo>
                    <a:cubicBezTo>
                      <a:pt x="42" y="0"/>
                      <a:pt x="47" y="1"/>
                      <a:pt x="52" y="3"/>
                    </a:cubicBezTo>
                    <a:cubicBezTo>
                      <a:pt x="56" y="5"/>
                      <a:pt x="60" y="7"/>
                      <a:pt x="63" y="11"/>
                    </a:cubicBezTo>
                    <a:cubicBezTo>
                      <a:pt x="67" y="14"/>
                      <a:pt x="69" y="18"/>
                      <a:pt x="71" y="23"/>
                    </a:cubicBezTo>
                    <a:cubicBezTo>
                      <a:pt x="73" y="27"/>
                      <a:pt x="74" y="32"/>
                      <a:pt x="74" y="37"/>
                    </a:cubicBezTo>
                    <a:cubicBezTo>
                      <a:pt x="74" y="42"/>
                      <a:pt x="73" y="47"/>
                      <a:pt x="71" y="51"/>
                    </a:cubicBezTo>
                    <a:cubicBezTo>
                      <a:pt x="69" y="56"/>
                      <a:pt x="67" y="59"/>
                      <a:pt x="63" y="63"/>
                    </a:cubicBezTo>
                    <a:cubicBezTo>
                      <a:pt x="60" y="66"/>
                      <a:pt x="56" y="69"/>
                      <a:pt x="52" y="71"/>
                    </a:cubicBezTo>
                    <a:cubicBezTo>
                      <a:pt x="47" y="73"/>
                      <a:pt x="42" y="74"/>
                      <a:pt x="37" y="74"/>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20"/>
              <p:cNvSpPr>
                <a:spLocks/>
              </p:cNvSpPr>
              <p:nvPr userDrawn="1"/>
            </p:nvSpPr>
            <p:spPr bwMode="auto">
              <a:xfrm>
                <a:off x="7331076" y="4598989"/>
                <a:ext cx="477838" cy="317500"/>
              </a:xfrm>
              <a:custGeom>
                <a:avLst/>
                <a:gdLst>
                  <a:gd name="T0" fmla="*/ 0 w 109"/>
                  <a:gd name="T1" fmla="*/ 17 h 72"/>
                  <a:gd name="T2" fmla="*/ 0 w 109"/>
                  <a:gd name="T3" fmla="*/ 9 h 72"/>
                  <a:gd name="T4" fmla="*/ 0 w 109"/>
                  <a:gd name="T5" fmla="*/ 2 h 72"/>
                  <a:gd name="T6" fmla="*/ 13 w 109"/>
                  <a:gd name="T7" fmla="*/ 2 h 72"/>
                  <a:gd name="T8" fmla="*/ 13 w 109"/>
                  <a:gd name="T9" fmla="*/ 13 h 72"/>
                  <a:gd name="T10" fmla="*/ 16 w 109"/>
                  <a:gd name="T11" fmla="*/ 9 h 72"/>
                  <a:gd name="T12" fmla="*/ 21 w 109"/>
                  <a:gd name="T13" fmla="*/ 5 h 72"/>
                  <a:gd name="T14" fmla="*/ 27 w 109"/>
                  <a:gd name="T15" fmla="*/ 2 h 72"/>
                  <a:gd name="T16" fmla="*/ 36 w 109"/>
                  <a:gd name="T17" fmla="*/ 0 h 72"/>
                  <a:gd name="T18" fmla="*/ 49 w 109"/>
                  <a:gd name="T19" fmla="*/ 4 h 72"/>
                  <a:gd name="T20" fmla="*/ 58 w 109"/>
                  <a:gd name="T21" fmla="*/ 13 h 72"/>
                  <a:gd name="T22" fmla="*/ 68 w 109"/>
                  <a:gd name="T23" fmla="*/ 4 h 72"/>
                  <a:gd name="T24" fmla="*/ 83 w 109"/>
                  <a:gd name="T25" fmla="*/ 0 h 72"/>
                  <a:gd name="T26" fmla="*/ 103 w 109"/>
                  <a:gd name="T27" fmla="*/ 8 h 72"/>
                  <a:gd name="T28" fmla="*/ 109 w 109"/>
                  <a:gd name="T29" fmla="*/ 30 h 72"/>
                  <a:gd name="T30" fmla="*/ 109 w 109"/>
                  <a:gd name="T31" fmla="*/ 72 h 72"/>
                  <a:gd name="T32" fmla="*/ 96 w 109"/>
                  <a:gd name="T33" fmla="*/ 72 h 72"/>
                  <a:gd name="T34" fmla="*/ 96 w 109"/>
                  <a:gd name="T35" fmla="*/ 31 h 72"/>
                  <a:gd name="T36" fmla="*/ 92 w 109"/>
                  <a:gd name="T37" fmla="*/ 17 h 72"/>
                  <a:gd name="T38" fmla="*/ 81 w 109"/>
                  <a:gd name="T39" fmla="*/ 12 h 72"/>
                  <a:gd name="T40" fmla="*/ 73 w 109"/>
                  <a:gd name="T41" fmla="*/ 14 h 72"/>
                  <a:gd name="T42" fmla="*/ 67 w 109"/>
                  <a:gd name="T43" fmla="*/ 18 h 72"/>
                  <a:gd name="T44" fmla="*/ 63 w 109"/>
                  <a:gd name="T45" fmla="*/ 25 h 72"/>
                  <a:gd name="T46" fmla="*/ 61 w 109"/>
                  <a:gd name="T47" fmla="*/ 33 h 72"/>
                  <a:gd name="T48" fmla="*/ 61 w 109"/>
                  <a:gd name="T49" fmla="*/ 72 h 72"/>
                  <a:gd name="T50" fmla="*/ 48 w 109"/>
                  <a:gd name="T51" fmla="*/ 72 h 72"/>
                  <a:gd name="T52" fmla="*/ 48 w 109"/>
                  <a:gd name="T53" fmla="*/ 31 h 72"/>
                  <a:gd name="T54" fmla="*/ 44 w 109"/>
                  <a:gd name="T55" fmla="*/ 17 h 72"/>
                  <a:gd name="T56" fmla="*/ 33 w 109"/>
                  <a:gd name="T57" fmla="*/ 12 h 72"/>
                  <a:gd name="T58" fmla="*/ 24 w 109"/>
                  <a:gd name="T59" fmla="*/ 15 h 72"/>
                  <a:gd name="T60" fmla="*/ 18 w 109"/>
                  <a:gd name="T61" fmla="*/ 21 h 72"/>
                  <a:gd name="T62" fmla="*/ 14 w 109"/>
                  <a:gd name="T63" fmla="*/ 29 h 72"/>
                  <a:gd name="T64" fmla="*/ 14 w 109"/>
                  <a:gd name="T65" fmla="*/ 39 h 72"/>
                  <a:gd name="T66" fmla="*/ 14 w 109"/>
                  <a:gd name="T67" fmla="*/ 72 h 72"/>
                  <a:gd name="T68" fmla="*/ 0 w 109"/>
                  <a:gd name="T69" fmla="*/ 72 h 72"/>
                  <a:gd name="T70" fmla="*/ 0 w 109"/>
                  <a:gd name="T71"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72">
                    <a:moveTo>
                      <a:pt x="0" y="17"/>
                    </a:moveTo>
                    <a:cubicBezTo>
                      <a:pt x="0" y="14"/>
                      <a:pt x="0" y="11"/>
                      <a:pt x="0" y="9"/>
                    </a:cubicBezTo>
                    <a:cubicBezTo>
                      <a:pt x="0" y="7"/>
                      <a:pt x="0" y="5"/>
                      <a:pt x="0" y="2"/>
                    </a:cubicBezTo>
                    <a:cubicBezTo>
                      <a:pt x="13" y="2"/>
                      <a:pt x="13" y="2"/>
                      <a:pt x="13" y="2"/>
                    </a:cubicBezTo>
                    <a:cubicBezTo>
                      <a:pt x="13" y="13"/>
                      <a:pt x="13" y="13"/>
                      <a:pt x="13" y="13"/>
                    </a:cubicBezTo>
                    <a:cubicBezTo>
                      <a:pt x="14" y="11"/>
                      <a:pt x="15" y="10"/>
                      <a:pt x="16" y="9"/>
                    </a:cubicBezTo>
                    <a:cubicBezTo>
                      <a:pt x="18" y="7"/>
                      <a:pt x="19" y="6"/>
                      <a:pt x="21" y="5"/>
                    </a:cubicBezTo>
                    <a:cubicBezTo>
                      <a:pt x="23" y="3"/>
                      <a:pt x="25" y="2"/>
                      <a:pt x="27" y="2"/>
                    </a:cubicBezTo>
                    <a:cubicBezTo>
                      <a:pt x="30" y="1"/>
                      <a:pt x="33" y="0"/>
                      <a:pt x="36" y="0"/>
                    </a:cubicBezTo>
                    <a:cubicBezTo>
                      <a:pt x="41" y="0"/>
                      <a:pt x="46" y="2"/>
                      <a:pt x="49" y="4"/>
                    </a:cubicBezTo>
                    <a:cubicBezTo>
                      <a:pt x="53" y="6"/>
                      <a:pt x="56" y="9"/>
                      <a:pt x="58" y="13"/>
                    </a:cubicBezTo>
                    <a:cubicBezTo>
                      <a:pt x="60" y="10"/>
                      <a:pt x="64" y="7"/>
                      <a:pt x="68" y="4"/>
                    </a:cubicBezTo>
                    <a:cubicBezTo>
                      <a:pt x="72" y="2"/>
                      <a:pt x="77" y="0"/>
                      <a:pt x="83" y="0"/>
                    </a:cubicBezTo>
                    <a:cubicBezTo>
                      <a:pt x="92" y="0"/>
                      <a:pt x="98" y="3"/>
                      <a:pt x="103" y="8"/>
                    </a:cubicBezTo>
                    <a:cubicBezTo>
                      <a:pt x="107" y="14"/>
                      <a:pt x="109" y="21"/>
                      <a:pt x="109" y="30"/>
                    </a:cubicBezTo>
                    <a:cubicBezTo>
                      <a:pt x="109" y="72"/>
                      <a:pt x="109" y="72"/>
                      <a:pt x="109" y="72"/>
                    </a:cubicBezTo>
                    <a:cubicBezTo>
                      <a:pt x="96" y="72"/>
                      <a:pt x="96" y="72"/>
                      <a:pt x="96" y="72"/>
                    </a:cubicBezTo>
                    <a:cubicBezTo>
                      <a:pt x="96" y="31"/>
                      <a:pt x="96" y="31"/>
                      <a:pt x="96" y="31"/>
                    </a:cubicBezTo>
                    <a:cubicBezTo>
                      <a:pt x="96" y="24"/>
                      <a:pt x="94" y="20"/>
                      <a:pt x="92" y="17"/>
                    </a:cubicBezTo>
                    <a:cubicBezTo>
                      <a:pt x="89" y="14"/>
                      <a:pt x="86" y="12"/>
                      <a:pt x="81" y="12"/>
                    </a:cubicBezTo>
                    <a:cubicBezTo>
                      <a:pt x="78" y="12"/>
                      <a:pt x="75" y="13"/>
                      <a:pt x="73" y="14"/>
                    </a:cubicBezTo>
                    <a:cubicBezTo>
                      <a:pt x="71" y="15"/>
                      <a:pt x="69" y="17"/>
                      <a:pt x="67" y="18"/>
                    </a:cubicBezTo>
                    <a:cubicBezTo>
                      <a:pt x="65" y="20"/>
                      <a:pt x="64" y="23"/>
                      <a:pt x="63" y="25"/>
                    </a:cubicBezTo>
                    <a:cubicBezTo>
                      <a:pt x="62" y="28"/>
                      <a:pt x="61" y="30"/>
                      <a:pt x="61" y="33"/>
                    </a:cubicBezTo>
                    <a:cubicBezTo>
                      <a:pt x="61" y="72"/>
                      <a:pt x="61" y="72"/>
                      <a:pt x="61" y="72"/>
                    </a:cubicBezTo>
                    <a:cubicBezTo>
                      <a:pt x="48" y="72"/>
                      <a:pt x="48" y="72"/>
                      <a:pt x="48" y="72"/>
                    </a:cubicBezTo>
                    <a:cubicBezTo>
                      <a:pt x="48" y="31"/>
                      <a:pt x="48" y="31"/>
                      <a:pt x="48" y="31"/>
                    </a:cubicBezTo>
                    <a:cubicBezTo>
                      <a:pt x="48" y="24"/>
                      <a:pt x="47" y="20"/>
                      <a:pt x="44" y="17"/>
                    </a:cubicBezTo>
                    <a:cubicBezTo>
                      <a:pt x="42" y="14"/>
                      <a:pt x="38" y="12"/>
                      <a:pt x="33" y="12"/>
                    </a:cubicBezTo>
                    <a:cubicBezTo>
                      <a:pt x="29" y="12"/>
                      <a:pt x="26" y="13"/>
                      <a:pt x="24" y="15"/>
                    </a:cubicBezTo>
                    <a:cubicBezTo>
                      <a:pt x="21" y="16"/>
                      <a:pt x="19" y="18"/>
                      <a:pt x="18" y="21"/>
                    </a:cubicBezTo>
                    <a:cubicBezTo>
                      <a:pt x="16" y="23"/>
                      <a:pt x="15" y="26"/>
                      <a:pt x="14" y="29"/>
                    </a:cubicBezTo>
                    <a:cubicBezTo>
                      <a:pt x="14" y="33"/>
                      <a:pt x="14" y="36"/>
                      <a:pt x="14" y="39"/>
                    </a:cubicBezTo>
                    <a:cubicBezTo>
                      <a:pt x="14" y="72"/>
                      <a:pt x="14" y="72"/>
                      <a:pt x="14" y="72"/>
                    </a:cubicBezTo>
                    <a:cubicBezTo>
                      <a:pt x="0" y="72"/>
                      <a:pt x="0" y="72"/>
                      <a:pt x="0" y="72"/>
                    </a:cubicBezTo>
                    <a:cubicBezTo>
                      <a:pt x="0" y="17"/>
                      <a:pt x="0" y="17"/>
                      <a:pt x="0" y="17"/>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21"/>
              <p:cNvSpPr>
                <a:spLocks noEditPoints="1"/>
              </p:cNvSpPr>
              <p:nvPr userDrawn="1"/>
            </p:nvSpPr>
            <p:spPr bwMode="auto">
              <a:xfrm>
                <a:off x="7875589" y="4598989"/>
                <a:ext cx="303213" cy="325438"/>
              </a:xfrm>
              <a:custGeom>
                <a:avLst/>
                <a:gdLst>
                  <a:gd name="T0" fmla="*/ 55 w 69"/>
                  <a:gd name="T1" fmla="*/ 31 h 74"/>
                  <a:gd name="T2" fmla="*/ 49 w 69"/>
                  <a:gd name="T3" fmla="*/ 17 h 74"/>
                  <a:gd name="T4" fmla="*/ 35 w 69"/>
                  <a:gd name="T5" fmla="*/ 11 h 74"/>
                  <a:gd name="T6" fmla="*/ 26 w 69"/>
                  <a:gd name="T7" fmla="*/ 13 h 74"/>
                  <a:gd name="T8" fmla="*/ 19 w 69"/>
                  <a:gd name="T9" fmla="*/ 17 h 74"/>
                  <a:gd name="T10" fmla="*/ 15 w 69"/>
                  <a:gd name="T11" fmla="*/ 24 h 74"/>
                  <a:gd name="T12" fmla="*/ 14 w 69"/>
                  <a:gd name="T13" fmla="*/ 31 h 74"/>
                  <a:gd name="T14" fmla="*/ 55 w 69"/>
                  <a:gd name="T15" fmla="*/ 31 h 74"/>
                  <a:gd name="T16" fmla="*/ 67 w 69"/>
                  <a:gd name="T17" fmla="*/ 62 h 74"/>
                  <a:gd name="T18" fmla="*/ 63 w 69"/>
                  <a:gd name="T19" fmla="*/ 65 h 74"/>
                  <a:gd name="T20" fmla="*/ 57 w 69"/>
                  <a:gd name="T21" fmla="*/ 69 h 74"/>
                  <a:gd name="T22" fmla="*/ 48 w 69"/>
                  <a:gd name="T23" fmla="*/ 72 h 74"/>
                  <a:gd name="T24" fmla="*/ 36 w 69"/>
                  <a:gd name="T25" fmla="*/ 74 h 74"/>
                  <a:gd name="T26" fmla="*/ 21 w 69"/>
                  <a:gd name="T27" fmla="*/ 71 h 74"/>
                  <a:gd name="T28" fmla="*/ 10 w 69"/>
                  <a:gd name="T29" fmla="*/ 63 h 74"/>
                  <a:gd name="T30" fmla="*/ 2 w 69"/>
                  <a:gd name="T31" fmla="*/ 52 h 74"/>
                  <a:gd name="T32" fmla="*/ 0 w 69"/>
                  <a:gd name="T33" fmla="*/ 36 h 74"/>
                  <a:gd name="T34" fmla="*/ 2 w 69"/>
                  <a:gd name="T35" fmla="*/ 22 h 74"/>
                  <a:gd name="T36" fmla="*/ 10 w 69"/>
                  <a:gd name="T37" fmla="*/ 11 h 74"/>
                  <a:gd name="T38" fmla="*/ 21 w 69"/>
                  <a:gd name="T39" fmla="*/ 3 h 74"/>
                  <a:gd name="T40" fmla="*/ 35 w 69"/>
                  <a:gd name="T41" fmla="*/ 0 h 74"/>
                  <a:gd name="T42" fmla="*/ 50 w 69"/>
                  <a:gd name="T43" fmla="*/ 3 h 74"/>
                  <a:gd name="T44" fmla="*/ 61 w 69"/>
                  <a:gd name="T45" fmla="*/ 13 h 74"/>
                  <a:gd name="T46" fmla="*/ 67 w 69"/>
                  <a:gd name="T47" fmla="*/ 26 h 74"/>
                  <a:gd name="T48" fmla="*/ 69 w 69"/>
                  <a:gd name="T49" fmla="*/ 41 h 74"/>
                  <a:gd name="T50" fmla="*/ 14 w 69"/>
                  <a:gd name="T51" fmla="*/ 41 h 74"/>
                  <a:gd name="T52" fmla="*/ 16 w 69"/>
                  <a:gd name="T53" fmla="*/ 49 h 74"/>
                  <a:gd name="T54" fmla="*/ 21 w 69"/>
                  <a:gd name="T55" fmla="*/ 56 h 74"/>
                  <a:gd name="T56" fmla="*/ 28 w 69"/>
                  <a:gd name="T57" fmla="*/ 61 h 74"/>
                  <a:gd name="T58" fmla="*/ 36 w 69"/>
                  <a:gd name="T59" fmla="*/ 62 h 74"/>
                  <a:gd name="T60" fmla="*/ 51 w 69"/>
                  <a:gd name="T61" fmla="*/ 59 h 74"/>
                  <a:gd name="T62" fmla="*/ 59 w 69"/>
                  <a:gd name="T63" fmla="*/ 53 h 74"/>
                  <a:gd name="T64" fmla="*/ 67 w 69"/>
                  <a:gd name="T65"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74">
                    <a:moveTo>
                      <a:pt x="55" y="31"/>
                    </a:moveTo>
                    <a:cubicBezTo>
                      <a:pt x="54" y="25"/>
                      <a:pt x="52" y="21"/>
                      <a:pt x="49" y="17"/>
                    </a:cubicBezTo>
                    <a:cubicBezTo>
                      <a:pt x="46" y="13"/>
                      <a:pt x="41" y="11"/>
                      <a:pt x="35" y="11"/>
                    </a:cubicBezTo>
                    <a:cubicBezTo>
                      <a:pt x="31" y="11"/>
                      <a:pt x="29" y="12"/>
                      <a:pt x="26" y="13"/>
                    </a:cubicBezTo>
                    <a:cubicBezTo>
                      <a:pt x="23" y="14"/>
                      <a:pt x="21" y="16"/>
                      <a:pt x="19" y="17"/>
                    </a:cubicBezTo>
                    <a:cubicBezTo>
                      <a:pt x="18" y="19"/>
                      <a:pt x="16" y="21"/>
                      <a:pt x="15" y="24"/>
                    </a:cubicBezTo>
                    <a:cubicBezTo>
                      <a:pt x="14" y="26"/>
                      <a:pt x="14" y="28"/>
                      <a:pt x="14" y="31"/>
                    </a:cubicBezTo>
                    <a:cubicBezTo>
                      <a:pt x="55" y="31"/>
                      <a:pt x="55" y="31"/>
                      <a:pt x="55" y="31"/>
                    </a:cubicBezTo>
                    <a:close/>
                    <a:moveTo>
                      <a:pt x="67" y="62"/>
                    </a:moveTo>
                    <a:cubicBezTo>
                      <a:pt x="66" y="62"/>
                      <a:pt x="65" y="64"/>
                      <a:pt x="63" y="65"/>
                    </a:cubicBezTo>
                    <a:cubicBezTo>
                      <a:pt x="62" y="66"/>
                      <a:pt x="59" y="68"/>
                      <a:pt x="57" y="69"/>
                    </a:cubicBezTo>
                    <a:cubicBezTo>
                      <a:pt x="54" y="70"/>
                      <a:pt x="51" y="71"/>
                      <a:pt x="48" y="72"/>
                    </a:cubicBezTo>
                    <a:cubicBezTo>
                      <a:pt x="45" y="73"/>
                      <a:pt x="41" y="74"/>
                      <a:pt x="36" y="74"/>
                    </a:cubicBezTo>
                    <a:cubicBezTo>
                      <a:pt x="31" y="74"/>
                      <a:pt x="26" y="73"/>
                      <a:pt x="21" y="71"/>
                    </a:cubicBezTo>
                    <a:cubicBezTo>
                      <a:pt x="17" y="69"/>
                      <a:pt x="13" y="67"/>
                      <a:pt x="10" y="63"/>
                    </a:cubicBezTo>
                    <a:cubicBezTo>
                      <a:pt x="7" y="60"/>
                      <a:pt x="4" y="56"/>
                      <a:pt x="2" y="52"/>
                    </a:cubicBezTo>
                    <a:cubicBezTo>
                      <a:pt x="1" y="47"/>
                      <a:pt x="0" y="42"/>
                      <a:pt x="0" y="36"/>
                    </a:cubicBezTo>
                    <a:cubicBezTo>
                      <a:pt x="0" y="31"/>
                      <a:pt x="1" y="27"/>
                      <a:pt x="2" y="22"/>
                    </a:cubicBezTo>
                    <a:cubicBezTo>
                      <a:pt x="4" y="18"/>
                      <a:pt x="6" y="14"/>
                      <a:pt x="10" y="11"/>
                    </a:cubicBezTo>
                    <a:cubicBezTo>
                      <a:pt x="13" y="7"/>
                      <a:pt x="16" y="5"/>
                      <a:pt x="21" y="3"/>
                    </a:cubicBezTo>
                    <a:cubicBezTo>
                      <a:pt x="25" y="1"/>
                      <a:pt x="29" y="0"/>
                      <a:pt x="35" y="0"/>
                    </a:cubicBezTo>
                    <a:cubicBezTo>
                      <a:pt x="41" y="0"/>
                      <a:pt x="46" y="1"/>
                      <a:pt x="50" y="3"/>
                    </a:cubicBezTo>
                    <a:cubicBezTo>
                      <a:pt x="54" y="6"/>
                      <a:pt x="58" y="9"/>
                      <a:pt x="61" y="13"/>
                    </a:cubicBezTo>
                    <a:cubicBezTo>
                      <a:pt x="63" y="16"/>
                      <a:pt x="65" y="21"/>
                      <a:pt x="67" y="26"/>
                    </a:cubicBezTo>
                    <a:cubicBezTo>
                      <a:pt x="68" y="30"/>
                      <a:pt x="69" y="36"/>
                      <a:pt x="69" y="41"/>
                    </a:cubicBezTo>
                    <a:cubicBezTo>
                      <a:pt x="14" y="41"/>
                      <a:pt x="14" y="41"/>
                      <a:pt x="14" y="41"/>
                    </a:cubicBezTo>
                    <a:cubicBezTo>
                      <a:pt x="14" y="44"/>
                      <a:pt x="14" y="47"/>
                      <a:pt x="16" y="49"/>
                    </a:cubicBezTo>
                    <a:cubicBezTo>
                      <a:pt x="17" y="52"/>
                      <a:pt x="19" y="54"/>
                      <a:pt x="21" y="56"/>
                    </a:cubicBezTo>
                    <a:cubicBezTo>
                      <a:pt x="23" y="58"/>
                      <a:pt x="25" y="60"/>
                      <a:pt x="28" y="61"/>
                    </a:cubicBezTo>
                    <a:cubicBezTo>
                      <a:pt x="31" y="62"/>
                      <a:pt x="33" y="62"/>
                      <a:pt x="36" y="62"/>
                    </a:cubicBezTo>
                    <a:cubicBezTo>
                      <a:pt x="42" y="62"/>
                      <a:pt x="47" y="61"/>
                      <a:pt x="51" y="59"/>
                    </a:cubicBezTo>
                    <a:cubicBezTo>
                      <a:pt x="55" y="57"/>
                      <a:pt x="57" y="55"/>
                      <a:pt x="59" y="53"/>
                    </a:cubicBezTo>
                    <a:cubicBezTo>
                      <a:pt x="67" y="62"/>
                      <a:pt x="67" y="62"/>
                      <a:pt x="67" y="62"/>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22"/>
              <p:cNvSpPr>
                <a:spLocks/>
              </p:cNvSpPr>
              <p:nvPr userDrawn="1"/>
            </p:nvSpPr>
            <p:spPr bwMode="auto">
              <a:xfrm>
                <a:off x="8226426" y="4598989"/>
                <a:ext cx="254000" cy="325438"/>
              </a:xfrm>
              <a:custGeom>
                <a:avLst/>
                <a:gdLst>
                  <a:gd name="T0" fmla="*/ 8 w 58"/>
                  <a:gd name="T1" fmla="*/ 54 h 74"/>
                  <a:gd name="T2" fmla="*/ 17 w 58"/>
                  <a:gd name="T3" fmla="*/ 60 h 74"/>
                  <a:gd name="T4" fmla="*/ 29 w 58"/>
                  <a:gd name="T5" fmla="*/ 62 h 74"/>
                  <a:gd name="T6" fmla="*/ 40 w 58"/>
                  <a:gd name="T7" fmla="*/ 60 h 74"/>
                  <a:gd name="T8" fmla="*/ 45 w 58"/>
                  <a:gd name="T9" fmla="*/ 53 h 74"/>
                  <a:gd name="T10" fmla="*/ 44 w 58"/>
                  <a:gd name="T11" fmla="*/ 49 h 74"/>
                  <a:gd name="T12" fmla="*/ 41 w 58"/>
                  <a:gd name="T13" fmla="*/ 46 h 74"/>
                  <a:gd name="T14" fmla="*/ 34 w 58"/>
                  <a:gd name="T15" fmla="*/ 44 h 74"/>
                  <a:gd name="T16" fmla="*/ 25 w 58"/>
                  <a:gd name="T17" fmla="*/ 41 h 74"/>
                  <a:gd name="T18" fmla="*/ 17 w 58"/>
                  <a:gd name="T19" fmla="*/ 39 h 74"/>
                  <a:gd name="T20" fmla="*/ 10 w 58"/>
                  <a:gd name="T21" fmla="*/ 35 h 74"/>
                  <a:gd name="T22" fmla="*/ 5 w 58"/>
                  <a:gd name="T23" fmla="*/ 29 h 74"/>
                  <a:gd name="T24" fmla="*/ 3 w 58"/>
                  <a:gd name="T25" fmla="*/ 21 h 74"/>
                  <a:gd name="T26" fmla="*/ 5 w 58"/>
                  <a:gd name="T27" fmla="*/ 12 h 74"/>
                  <a:gd name="T28" fmla="*/ 11 w 58"/>
                  <a:gd name="T29" fmla="*/ 5 h 74"/>
                  <a:gd name="T30" fmla="*/ 20 w 58"/>
                  <a:gd name="T31" fmla="*/ 1 h 74"/>
                  <a:gd name="T32" fmla="*/ 30 w 58"/>
                  <a:gd name="T33" fmla="*/ 0 h 74"/>
                  <a:gd name="T34" fmla="*/ 45 w 58"/>
                  <a:gd name="T35" fmla="*/ 2 h 74"/>
                  <a:gd name="T36" fmla="*/ 57 w 58"/>
                  <a:gd name="T37" fmla="*/ 9 h 74"/>
                  <a:gd name="T38" fmla="*/ 49 w 58"/>
                  <a:gd name="T39" fmla="*/ 18 h 74"/>
                  <a:gd name="T40" fmla="*/ 41 w 58"/>
                  <a:gd name="T41" fmla="*/ 13 h 74"/>
                  <a:gd name="T42" fmla="*/ 30 w 58"/>
                  <a:gd name="T43" fmla="*/ 11 h 74"/>
                  <a:gd name="T44" fmla="*/ 20 w 58"/>
                  <a:gd name="T45" fmla="*/ 13 h 74"/>
                  <a:gd name="T46" fmla="*/ 16 w 58"/>
                  <a:gd name="T47" fmla="*/ 20 h 74"/>
                  <a:gd name="T48" fmla="*/ 21 w 58"/>
                  <a:gd name="T49" fmla="*/ 27 h 74"/>
                  <a:gd name="T50" fmla="*/ 35 w 58"/>
                  <a:gd name="T51" fmla="*/ 31 h 74"/>
                  <a:gd name="T52" fmla="*/ 44 w 58"/>
                  <a:gd name="T53" fmla="*/ 34 h 74"/>
                  <a:gd name="T54" fmla="*/ 51 w 58"/>
                  <a:gd name="T55" fmla="*/ 38 h 74"/>
                  <a:gd name="T56" fmla="*/ 57 w 58"/>
                  <a:gd name="T57" fmla="*/ 44 h 74"/>
                  <a:gd name="T58" fmla="*/ 58 w 58"/>
                  <a:gd name="T59" fmla="*/ 53 h 74"/>
                  <a:gd name="T60" fmla="*/ 56 w 58"/>
                  <a:gd name="T61" fmla="*/ 62 h 74"/>
                  <a:gd name="T62" fmla="*/ 50 w 58"/>
                  <a:gd name="T63" fmla="*/ 68 h 74"/>
                  <a:gd name="T64" fmla="*/ 40 w 58"/>
                  <a:gd name="T65" fmla="*/ 72 h 74"/>
                  <a:gd name="T66" fmla="*/ 29 w 58"/>
                  <a:gd name="T67" fmla="*/ 74 h 74"/>
                  <a:gd name="T68" fmla="*/ 0 w 58"/>
                  <a:gd name="T69" fmla="*/ 63 h 74"/>
                  <a:gd name="T70" fmla="*/ 8 w 58"/>
                  <a:gd name="T71" fmla="*/ 5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74">
                    <a:moveTo>
                      <a:pt x="8" y="54"/>
                    </a:moveTo>
                    <a:cubicBezTo>
                      <a:pt x="11" y="57"/>
                      <a:pt x="13" y="59"/>
                      <a:pt x="17" y="60"/>
                    </a:cubicBezTo>
                    <a:cubicBezTo>
                      <a:pt x="20" y="62"/>
                      <a:pt x="25" y="62"/>
                      <a:pt x="29" y="62"/>
                    </a:cubicBezTo>
                    <a:cubicBezTo>
                      <a:pt x="34" y="62"/>
                      <a:pt x="37" y="62"/>
                      <a:pt x="40" y="60"/>
                    </a:cubicBezTo>
                    <a:cubicBezTo>
                      <a:pt x="43" y="59"/>
                      <a:pt x="45" y="57"/>
                      <a:pt x="45" y="53"/>
                    </a:cubicBezTo>
                    <a:cubicBezTo>
                      <a:pt x="45" y="52"/>
                      <a:pt x="45" y="50"/>
                      <a:pt x="44" y="49"/>
                    </a:cubicBezTo>
                    <a:cubicBezTo>
                      <a:pt x="43" y="48"/>
                      <a:pt x="42" y="47"/>
                      <a:pt x="41" y="46"/>
                    </a:cubicBezTo>
                    <a:cubicBezTo>
                      <a:pt x="39" y="45"/>
                      <a:pt x="37" y="45"/>
                      <a:pt x="34" y="44"/>
                    </a:cubicBezTo>
                    <a:cubicBezTo>
                      <a:pt x="32" y="43"/>
                      <a:pt x="29" y="42"/>
                      <a:pt x="25" y="41"/>
                    </a:cubicBezTo>
                    <a:cubicBezTo>
                      <a:pt x="22" y="41"/>
                      <a:pt x="20" y="40"/>
                      <a:pt x="17" y="39"/>
                    </a:cubicBezTo>
                    <a:cubicBezTo>
                      <a:pt x="14" y="38"/>
                      <a:pt x="12" y="37"/>
                      <a:pt x="10" y="35"/>
                    </a:cubicBezTo>
                    <a:cubicBezTo>
                      <a:pt x="8" y="33"/>
                      <a:pt x="6" y="31"/>
                      <a:pt x="5" y="29"/>
                    </a:cubicBezTo>
                    <a:cubicBezTo>
                      <a:pt x="3" y="27"/>
                      <a:pt x="3" y="24"/>
                      <a:pt x="3" y="21"/>
                    </a:cubicBezTo>
                    <a:cubicBezTo>
                      <a:pt x="3" y="17"/>
                      <a:pt x="4" y="14"/>
                      <a:pt x="5" y="12"/>
                    </a:cubicBezTo>
                    <a:cubicBezTo>
                      <a:pt x="7" y="9"/>
                      <a:pt x="9" y="7"/>
                      <a:pt x="11" y="5"/>
                    </a:cubicBezTo>
                    <a:cubicBezTo>
                      <a:pt x="14" y="3"/>
                      <a:pt x="17" y="2"/>
                      <a:pt x="20" y="1"/>
                    </a:cubicBezTo>
                    <a:cubicBezTo>
                      <a:pt x="23" y="0"/>
                      <a:pt x="27" y="0"/>
                      <a:pt x="30" y="0"/>
                    </a:cubicBezTo>
                    <a:cubicBezTo>
                      <a:pt x="36" y="0"/>
                      <a:pt x="41" y="1"/>
                      <a:pt x="45" y="2"/>
                    </a:cubicBezTo>
                    <a:cubicBezTo>
                      <a:pt x="50" y="4"/>
                      <a:pt x="53" y="6"/>
                      <a:pt x="57" y="9"/>
                    </a:cubicBezTo>
                    <a:cubicBezTo>
                      <a:pt x="49" y="18"/>
                      <a:pt x="49" y="18"/>
                      <a:pt x="49" y="18"/>
                    </a:cubicBezTo>
                    <a:cubicBezTo>
                      <a:pt x="47" y="16"/>
                      <a:pt x="44" y="14"/>
                      <a:pt x="41" y="13"/>
                    </a:cubicBezTo>
                    <a:cubicBezTo>
                      <a:pt x="38" y="12"/>
                      <a:pt x="34" y="11"/>
                      <a:pt x="30" y="11"/>
                    </a:cubicBezTo>
                    <a:cubicBezTo>
                      <a:pt x="26" y="11"/>
                      <a:pt x="23" y="12"/>
                      <a:pt x="20" y="13"/>
                    </a:cubicBezTo>
                    <a:cubicBezTo>
                      <a:pt x="17" y="15"/>
                      <a:pt x="16" y="17"/>
                      <a:pt x="16" y="20"/>
                    </a:cubicBezTo>
                    <a:cubicBezTo>
                      <a:pt x="16" y="23"/>
                      <a:pt x="18" y="25"/>
                      <a:pt x="21" y="27"/>
                    </a:cubicBezTo>
                    <a:cubicBezTo>
                      <a:pt x="25" y="28"/>
                      <a:pt x="29" y="30"/>
                      <a:pt x="35" y="31"/>
                    </a:cubicBezTo>
                    <a:cubicBezTo>
                      <a:pt x="38" y="32"/>
                      <a:pt x="41" y="33"/>
                      <a:pt x="44" y="34"/>
                    </a:cubicBezTo>
                    <a:cubicBezTo>
                      <a:pt x="47" y="35"/>
                      <a:pt x="49" y="36"/>
                      <a:pt x="51" y="38"/>
                    </a:cubicBezTo>
                    <a:cubicBezTo>
                      <a:pt x="54" y="39"/>
                      <a:pt x="55" y="41"/>
                      <a:pt x="57" y="44"/>
                    </a:cubicBezTo>
                    <a:cubicBezTo>
                      <a:pt x="58" y="46"/>
                      <a:pt x="58" y="49"/>
                      <a:pt x="58" y="53"/>
                    </a:cubicBezTo>
                    <a:cubicBezTo>
                      <a:pt x="58" y="56"/>
                      <a:pt x="58" y="59"/>
                      <a:pt x="56" y="62"/>
                    </a:cubicBezTo>
                    <a:cubicBezTo>
                      <a:pt x="54" y="64"/>
                      <a:pt x="52" y="67"/>
                      <a:pt x="50" y="68"/>
                    </a:cubicBezTo>
                    <a:cubicBezTo>
                      <a:pt x="47" y="70"/>
                      <a:pt x="44" y="72"/>
                      <a:pt x="40" y="72"/>
                    </a:cubicBezTo>
                    <a:cubicBezTo>
                      <a:pt x="37" y="73"/>
                      <a:pt x="33" y="74"/>
                      <a:pt x="29" y="74"/>
                    </a:cubicBezTo>
                    <a:cubicBezTo>
                      <a:pt x="16" y="74"/>
                      <a:pt x="6" y="70"/>
                      <a:pt x="0" y="63"/>
                    </a:cubicBezTo>
                    <a:cubicBezTo>
                      <a:pt x="8" y="54"/>
                      <a:pt x="8" y="54"/>
                      <a:pt x="8" y="54"/>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Freeform 23"/>
              <p:cNvSpPr>
                <a:spLocks/>
              </p:cNvSpPr>
              <p:nvPr userDrawn="1"/>
            </p:nvSpPr>
            <p:spPr bwMode="auto">
              <a:xfrm>
                <a:off x="8643939" y="4506914"/>
                <a:ext cx="231775" cy="417513"/>
              </a:xfrm>
              <a:custGeom>
                <a:avLst/>
                <a:gdLst>
                  <a:gd name="T0" fmla="*/ 12 w 53"/>
                  <a:gd name="T1" fmla="*/ 34 h 95"/>
                  <a:gd name="T2" fmla="*/ 0 w 53"/>
                  <a:gd name="T3" fmla="*/ 34 h 95"/>
                  <a:gd name="T4" fmla="*/ 0 w 53"/>
                  <a:gd name="T5" fmla="*/ 23 h 95"/>
                  <a:gd name="T6" fmla="*/ 12 w 53"/>
                  <a:gd name="T7" fmla="*/ 23 h 95"/>
                  <a:gd name="T8" fmla="*/ 12 w 53"/>
                  <a:gd name="T9" fmla="*/ 0 h 95"/>
                  <a:gd name="T10" fmla="*/ 26 w 53"/>
                  <a:gd name="T11" fmla="*/ 0 h 95"/>
                  <a:gd name="T12" fmla="*/ 26 w 53"/>
                  <a:gd name="T13" fmla="*/ 23 h 95"/>
                  <a:gd name="T14" fmla="*/ 46 w 53"/>
                  <a:gd name="T15" fmla="*/ 23 h 95"/>
                  <a:gd name="T16" fmla="*/ 46 w 53"/>
                  <a:gd name="T17" fmla="*/ 34 h 95"/>
                  <a:gd name="T18" fmla="*/ 26 w 53"/>
                  <a:gd name="T19" fmla="*/ 34 h 95"/>
                  <a:gd name="T20" fmla="*/ 26 w 53"/>
                  <a:gd name="T21" fmla="*/ 69 h 95"/>
                  <a:gd name="T22" fmla="*/ 28 w 53"/>
                  <a:gd name="T23" fmla="*/ 80 h 95"/>
                  <a:gd name="T24" fmla="*/ 36 w 53"/>
                  <a:gd name="T25" fmla="*/ 83 h 95"/>
                  <a:gd name="T26" fmla="*/ 42 w 53"/>
                  <a:gd name="T27" fmla="*/ 82 h 95"/>
                  <a:gd name="T28" fmla="*/ 47 w 53"/>
                  <a:gd name="T29" fmla="*/ 78 h 95"/>
                  <a:gd name="T30" fmla="*/ 53 w 53"/>
                  <a:gd name="T31" fmla="*/ 87 h 95"/>
                  <a:gd name="T32" fmla="*/ 45 w 53"/>
                  <a:gd name="T33" fmla="*/ 93 h 95"/>
                  <a:gd name="T34" fmla="*/ 34 w 53"/>
                  <a:gd name="T35" fmla="*/ 95 h 95"/>
                  <a:gd name="T36" fmla="*/ 17 w 53"/>
                  <a:gd name="T37" fmla="*/ 89 h 95"/>
                  <a:gd name="T38" fmla="*/ 12 w 53"/>
                  <a:gd name="T39" fmla="*/ 70 h 95"/>
                  <a:gd name="T40" fmla="*/ 12 w 53"/>
                  <a:gd name="T41"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95">
                    <a:moveTo>
                      <a:pt x="12" y="34"/>
                    </a:moveTo>
                    <a:cubicBezTo>
                      <a:pt x="0" y="34"/>
                      <a:pt x="0" y="34"/>
                      <a:pt x="0" y="34"/>
                    </a:cubicBezTo>
                    <a:cubicBezTo>
                      <a:pt x="0" y="23"/>
                      <a:pt x="0" y="23"/>
                      <a:pt x="0" y="23"/>
                    </a:cubicBezTo>
                    <a:cubicBezTo>
                      <a:pt x="12" y="23"/>
                      <a:pt x="12" y="23"/>
                      <a:pt x="12" y="23"/>
                    </a:cubicBezTo>
                    <a:cubicBezTo>
                      <a:pt x="12" y="0"/>
                      <a:pt x="12" y="0"/>
                      <a:pt x="12" y="0"/>
                    </a:cubicBezTo>
                    <a:cubicBezTo>
                      <a:pt x="26" y="0"/>
                      <a:pt x="26" y="0"/>
                      <a:pt x="26" y="0"/>
                    </a:cubicBezTo>
                    <a:cubicBezTo>
                      <a:pt x="26" y="23"/>
                      <a:pt x="26" y="23"/>
                      <a:pt x="26" y="23"/>
                    </a:cubicBezTo>
                    <a:cubicBezTo>
                      <a:pt x="46" y="23"/>
                      <a:pt x="46" y="23"/>
                      <a:pt x="46" y="23"/>
                    </a:cubicBezTo>
                    <a:cubicBezTo>
                      <a:pt x="46" y="34"/>
                      <a:pt x="46" y="34"/>
                      <a:pt x="46" y="34"/>
                    </a:cubicBezTo>
                    <a:cubicBezTo>
                      <a:pt x="26" y="34"/>
                      <a:pt x="26" y="34"/>
                      <a:pt x="26" y="34"/>
                    </a:cubicBezTo>
                    <a:cubicBezTo>
                      <a:pt x="26" y="69"/>
                      <a:pt x="26" y="69"/>
                      <a:pt x="26" y="69"/>
                    </a:cubicBezTo>
                    <a:cubicBezTo>
                      <a:pt x="26" y="74"/>
                      <a:pt x="27" y="78"/>
                      <a:pt x="28" y="80"/>
                    </a:cubicBezTo>
                    <a:cubicBezTo>
                      <a:pt x="30" y="82"/>
                      <a:pt x="33" y="83"/>
                      <a:pt x="36" y="83"/>
                    </a:cubicBezTo>
                    <a:cubicBezTo>
                      <a:pt x="38" y="83"/>
                      <a:pt x="41" y="83"/>
                      <a:pt x="42" y="82"/>
                    </a:cubicBezTo>
                    <a:cubicBezTo>
                      <a:pt x="44" y="81"/>
                      <a:pt x="46" y="80"/>
                      <a:pt x="47" y="78"/>
                    </a:cubicBezTo>
                    <a:cubicBezTo>
                      <a:pt x="53" y="87"/>
                      <a:pt x="53" y="87"/>
                      <a:pt x="53" y="87"/>
                    </a:cubicBezTo>
                    <a:cubicBezTo>
                      <a:pt x="51" y="90"/>
                      <a:pt x="48" y="92"/>
                      <a:pt x="45" y="93"/>
                    </a:cubicBezTo>
                    <a:cubicBezTo>
                      <a:pt x="41" y="94"/>
                      <a:pt x="38" y="95"/>
                      <a:pt x="34" y="95"/>
                    </a:cubicBezTo>
                    <a:cubicBezTo>
                      <a:pt x="26" y="95"/>
                      <a:pt x="21" y="93"/>
                      <a:pt x="17" y="89"/>
                    </a:cubicBezTo>
                    <a:cubicBezTo>
                      <a:pt x="14" y="85"/>
                      <a:pt x="12" y="78"/>
                      <a:pt x="12" y="70"/>
                    </a:cubicBezTo>
                    <a:cubicBezTo>
                      <a:pt x="12" y="34"/>
                      <a:pt x="12" y="34"/>
                      <a:pt x="12" y="34"/>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Freeform 24"/>
              <p:cNvSpPr>
                <a:spLocks noEditPoints="1"/>
              </p:cNvSpPr>
              <p:nvPr userDrawn="1"/>
            </p:nvSpPr>
            <p:spPr bwMode="auto">
              <a:xfrm>
                <a:off x="8888414" y="4598989"/>
                <a:ext cx="325438" cy="325438"/>
              </a:xfrm>
              <a:custGeom>
                <a:avLst/>
                <a:gdLst>
                  <a:gd name="T0" fmla="*/ 37 w 74"/>
                  <a:gd name="T1" fmla="*/ 62 h 74"/>
                  <a:gd name="T2" fmla="*/ 47 w 74"/>
                  <a:gd name="T3" fmla="*/ 60 h 74"/>
                  <a:gd name="T4" fmla="*/ 54 w 74"/>
                  <a:gd name="T5" fmla="*/ 54 h 74"/>
                  <a:gd name="T6" fmla="*/ 59 w 74"/>
                  <a:gd name="T7" fmla="*/ 46 h 74"/>
                  <a:gd name="T8" fmla="*/ 60 w 74"/>
                  <a:gd name="T9" fmla="*/ 37 h 74"/>
                  <a:gd name="T10" fmla="*/ 59 w 74"/>
                  <a:gd name="T11" fmla="*/ 28 h 74"/>
                  <a:gd name="T12" fmla="*/ 54 w 74"/>
                  <a:gd name="T13" fmla="*/ 19 h 74"/>
                  <a:gd name="T14" fmla="*/ 47 w 74"/>
                  <a:gd name="T15" fmla="*/ 14 h 74"/>
                  <a:gd name="T16" fmla="*/ 37 w 74"/>
                  <a:gd name="T17" fmla="*/ 12 h 74"/>
                  <a:gd name="T18" fmla="*/ 27 w 74"/>
                  <a:gd name="T19" fmla="*/ 14 h 74"/>
                  <a:gd name="T20" fmla="*/ 20 w 74"/>
                  <a:gd name="T21" fmla="*/ 19 h 74"/>
                  <a:gd name="T22" fmla="*/ 15 w 74"/>
                  <a:gd name="T23" fmla="*/ 27 h 74"/>
                  <a:gd name="T24" fmla="*/ 14 w 74"/>
                  <a:gd name="T25" fmla="*/ 37 h 74"/>
                  <a:gd name="T26" fmla="*/ 15 w 74"/>
                  <a:gd name="T27" fmla="*/ 46 h 74"/>
                  <a:gd name="T28" fmla="*/ 20 w 74"/>
                  <a:gd name="T29" fmla="*/ 54 h 74"/>
                  <a:gd name="T30" fmla="*/ 27 w 74"/>
                  <a:gd name="T31" fmla="*/ 60 h 74"/>
                  <a:gd name="T32" fmla="*/ 37 w 74"/>
                  <a:gd name="T33" fmla="*/ 62 h 74"/>
                  <a:gd name="T34" fmla="*/ 37 w 74"/>
                  <a:gd name="T35" fmla="*/ 74 h 74"/>
                  <a:gd name="T36" fmla="*/ 22 w 74"/>
                  <a:gd name="T37" fmla="*/ 71 h 74"/>
                  <a:gd name="T38" fmla="*/ 11 w 74"/>
                  <a:gd name="T39" fmla="*/ 63 h 74"/>
                  <a:gd name="T40" fmla="*/ 3 w 74"/>
                  <a:gd name="T41" fmla="*/ 51 h 74"/>
                  <a:gd name="T42" fmla="*/ 0 w 74"/>
                  <a:gd name="T43" fmla="*/ 37 h 74"/>
                  <a:gd name="T44" fmla="*/ 3 w 74"/>
                  <a:gd name="T45" fmla="*/ 23 h 74"/>
                  <a:gd name="T46" fmla="*/ 11 w 74"/>
                  <a:gd name="T47" fmla="*/ 11 h 74"/>
                  <a:gd name="T48" fmla="*/ 22 w 74"/>
                  <a:gd name="T49" fmla="*/ 3 h 74"/>
                  <a:gd name="T50" fmla="*/ 37 w 74"/>
                  <a:gd name="T51" fmla="*/ 0 h 74"/>
                  <a:gd name="T52" fmla="*/ 52 w 74"/>
                  <a:gd name="T53" fmla="*/ 3 h 74"/>
                  <a:gd name="T54" fmla="*/ 63 w 74"/>
                  <a:gd name="T55" fmla="*/ 11 h 74"/>
                  <a:gd name="T56" fmla="*/ 71 w 74"/>
                  <a:gd name="T57" fmla="*/ 23 h 74"/>
                  <a:gd name="T58" fmla="*/ 74 w 74"/>
                  <a:gd name="T59" fmla="*/ 37 h 74"/>
                  <a:gd name="T60" fmla="*/ 71 w 74"/>
                  <a:gd name="T61" fmla="*/ 51 h 74"/>
                  <a:gd name="T62" fmla="*/ 63 w 74"/>
                  <a:gd name="T63" fmla="*/ 63 h 74"/>
                  <a:gd name="T64" fmla="*/ 52 w 74"/>
                  <a:gd name="T65" fmla="*/ 71 h 74"/>
                  <a:gd name="T66" fmla="*/ 37 w 74"/>
                  <a:gd name="T6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74">
                    <a:moveTo>
                      <a:pt x="37" y="62"/>
                    </a:moveTo>
                    <a:cubicBezTo>
                      <a:pt x="41" y="62"/>
                      <a:pt x="44" y="61"/>
                      <a:pt x="47" y="60"/>
                    </a:cubicBezTo>
                    <a:cubicBezTo>
                      <a:pt x="50" y="58"/>
                      <a:pt x="52" y="57"/>
                      <a:pt x="54" y="54"/>
                    </a:cubicBezTo>
                    <a:cubicBezTo>
                      <a:pt x="56" y="52"/>
                      <a:pt x="58" y="49"/>
                      <a:pt x="59" y="46"/>
                    </a:cubicBezTo>
                    <a:cubicBezTo>
                      <a:pt x="60" y="43"/>
                      <a:pt x="60" y="40"/>
                      <a:pt x="60" y="37"/>
                    </a:cubicBezTo>
                    <a:cubicBezTo>
                      <a:pt x="60" y="34"/>
                      <a:pt x="60" y="31"/>
                      <a:pt x="59" y="28"/>
                    </a:cubicBezTo>
                    <a:cubicBezTo>
                      <a:pt x="58" y="25"/>
                      <a:pt x="56" y="22"/>
                      <a:pt x="54" y="19"/>
                    </a:cubicBezTo>
                    <a:cubicBezTo>
                      <a:pt x="52" y="17"/>
                      <a:pt x="49" y="15"/>
                      <a:pt x="47" y="14"/>
                    </a:cubicBezTo>
                    <a:cubicBezTo>
                      <a:pt x="44" y="12"/>
                      <a:pt x="41" y="12"/>
                      <a:pt x="37" y="12"/>
                    </a:cubicBezTo>
                    <a:cubicBezTo>
                      <a:pt x="33" y="12"/>
                      <a:pt x="30" y="12"/>
                      <a:pt x="27" y="14"/>
                    </a:cubicBezTo>
                    <a:cubicBezTo>
                      <a:pt x="24" y="15"/>
                      <a:pt x="22" y="17"/>
                      <a:pt x="20" y="19"/>
                    </a:cubicBezTo>
                    <a:cubicBezTo>
                      <a:pt x="18" y="22"/>
                      <a:pt x="16" y="24"/>
                      <a:pt x="15" y="27"/>
                    </a:cubicBezTo>
                    <a:cubicBezTo>
                      <a:pt x="14" y="31"/>
                      <a:pt x="14" y="34"/>
                      <a:pt x="14" y="37"/>
                    </a:cubicBezTo>
                    <a:cubicBezTo>
                      <a:pt x="14" y="40"/>
                      <a:pt x="14" y="43"/>
                      <a:pt x="15" y="46"/>
                    </a:cubicBezTo>
                    <a:cubicBezTo>
                      <a:pt x="16" y="49"/>
                      <a:pt x="18" y="52"/>
                      <a:pt x="20" y="54"/>
                    </a:cubicBezTo>
                    <a:cubicBezTo>
                      <a:pt x="22" y="57"/>
                      <a:pt x="24" y="58"/>
                      <a:pt x="27" y="60"/>
                    </a:cubicBezTo>
                    <a:cubicBezTo>
                      <a:pt x="30" y="61"/>
                      <a:pt x="33" y="62"/>
                      <a:pt x="37" y="62"/>
                    </a:cubicBezTo>
                    <a:close/>
                    <a:moveTo>
                      <a:pt x="37" y="74"/>
                    </a:moveTo>
                    <a:cubicBezTo>
                      <a:pt x="32" y="74"/>
                      <a:pt x="27" y="73"/>
                      <a:pt x="22" y="71"/>
                    </a:cubicBezTo>
                    <a:cubicBezTo>
                      <a:pt x="18" y="69"/>
                      <a:pt x="14" y="66"/>
                      <a:pt x="11" y="63"/>
                    </a:cubicBezTo>
                    <a:cubicBezTo>
                      <a:pt x="7" y="59"/>
                      <a:pt x="5" y="56"/>
                      <a:pt x="3" y="51"/>
                    </a:cubicBezTo>
                    <a:cubicBezTo>
                      <a:pt x="1" y="47"/>
                      <a:pt x="0" y="42"/>
                      <a:pt x="0" y="37"/>
                    </a:cubicBezTo>
                    <a:cubicBezTo>
                      <a:pt x="0" y="32"/>
                      <a:pt x="1" y="27"/>
                      <a:pt x="3" y="23"/>
                    </a:cubicBezTo>
                    <a:cubicBezTo>
                      <a:pt x="5" y="18"/>
                      <a:pt x="7" y="14"/>
                      <a:pt x="11" y="11"/>
                    </a:cubicBezTo>
                    <a:cubicBezTo>
                      <a:pt x="14" y="7"/>
                      <a:pt x="18" y="5"/>
                      <a:pt x="22" y="3"/>
                    </a:cubicBezTo>
                    <a:cubicBezTo>
                      <a:pt x="27" y="1"/>
                      <a:pt x="32" y="0"/>
                      <a:pt x="37" y="0"/>
                    </a:cubicBezTo>
                    <a:cubicBezTo>
                      <a:pt x="42" y="0"/>
                      <a:pt x="47" y="1"/>
                      <a:pt x="52" y="3"/>
                    </a:cubicBezTo>
                    <a:cubicBezTo>
                      <a:pt x="56" y="5"/>
                      <a:pt x="60" y="7"/>
                      <a:pt x="63" y="11"/>
                    </a:cubicBezTo>
                    <a:cubicBezTo>
                      <a:pt x="67" y="14"/>
                      <a:pt x="69" y="18"/>
                      <a:pt x="71" y="23"/>
                    </a:cubicBezTo>
                    <a:cubicBezTo>
                      <a:pt x="73" y="27"/>
                      <a:pt x="74" y="32"/>
                      <a:pt x="74" y="37"/>
                    </a:cubicBezTo>
                    <a:cubicBezTo>
                      <a:pt x="74" y="42"/>
                      <a:pt x="73" y="47"/>
                      <a:pt x="71" y="51"/>
                    </a:cubicBezTo>
                    <a:cubicBezTo>
                      <a:pt x="69" y="56"/>
                      <a:pt x="67" y="59"/>
                      <a:pt x="63" y="63"/>
                    </a:cubicBezTo>
                    <a:cubicBezTo>
                      <a:pt x="60" y="66"/>
                      <a:pt x="56" y="69"/>
                      <a:pt x="52" y="71"/>
                    </a:cubicBezTo>
                    <a:cubicBezTo>
                      <a:pt x="47" y="73"/>
                      <a:pt x="42" y="74"/>
                      <a:pt x="37" y="74"/>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2" name="Freeform 25"/>
              <p:cNvSpPr>
                <a:spLocks/>
              </p:cNvSpPr>
              <p:nvPr userDrawn="1"/>
            </p:nvSpPr>
            <p:spPr bwMode="auto">
              <a:xfrm>
                <a:off x="9398001" y="4475164"/>
                <a:ext cx="61913" cy="441325"/>
              </a:xfrm>
              <a:custGeom>
                <a:avLst/>
                <a:gdLst>
                  <a:gd name="T0" fmla="*/ 0 w 39"/>
                  <a:gd name="T1" fmla="*/ 0 h 278"/>
                  <a:gd name="T2" fmla="*/ 39 w 39"/>
                  <a:gd name="T3" fmla="*/ 0 h 278"/>
                  <a:gd name="T4" fmla="*/ 39 w 39"/>
                  <a:gd name="T5" fmla="*/ 278 h 278"/>
                  <a:gd name="T6" fmla="*/ 0 w 39"/>
                  <a:gd name="T7" fmla="*/ 278 h 278"/>
                  <a:gd name="T8" fmla="*/ 0 w 39"/>
                  <a:gd name="T9" fmla="*/ 0 h 278"/>
                  <a:gd name="T10" fmla="*/ 0 w 39"/>
                  <a:gd name="T11" fmla="*/ 0 h 278"/>
                </a:gdLst>
                <a:ahLst/>
                <a:cxnLst>
                  <a:cxn ang="0">
                    <a:pos x="T0" y="T1"/>
                  </a:cxn>
                  <a:cxn ang="0">
                    <a:pos x="T2" y="T3"/>
                  </a:cxn>
                  <a:cxn ang="0">
                    <a:pos x="T4" y="T5"/>
                  </a:cxn>
                  <a:cxn ang="0">
                    <a:pos x="T6" y="T7"/>
                  </a:cxn>
                  <a:cxn ang="0">
                    <a:pos x="T8" y="T9"/>
                  </a:cxn>
                  <a:cxn ang="0">
                    <a:pos x="T10" y="T11"/>
                  </a:cxn>
                </a:cxnLst>
                <a:rect l="0" t="0" r="r" b="b"/>
                <a:pathLst>
                  <a:path w="39" h="278">
                    <a:moveTo>
                      <a:pt x="0" y="0"/>
                    </a:moveTo>
                    <a:lnTo>
                      <a:pt x="39" y="0"/>
                    </a:lnTo>
                    <a:lnTo>
                      <a:pt x="39" y="278"/>
                    </a:lnTo>
                    <a:lnTo>
                      <a:pt x="0" y="278"/>
                    </a:lnTo>
                    <a:lnTo>
                      <a:pt x="0" y="0"/>
                    </a:lnTo>
                    <a:lnTo>
                      <a:pt x="0"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26"/>
              <p:cNvSpPr>
                <a:spLocks noEditPoints="1"/>
              </p:cNvSpPr>
              <p:nvPr userDrawn="1"/>
            </p:nvSpPr>
            <p:spPr bwMode="auto">
              <a:xfrm>
                <a:off x="9539289" y="4487864"/>
                <a:ext cx="65088" cy="428625"/>
              </a:xfrm>
              <a:custGeom>
                <a:avLst/>
                <a:gdLst>
                  <a:gd name="T0" fmla="*/ 2 w 41"/>
                  <a:gd name="T1" fmla="*/ 75 h 270"/>
                  <a:gd name="T2" fmla="*/ 38 w 41"/>
                  <a:gd name="T3" fmla="*/ 75 h 270"/>
                  <a:gd name="T4" fmla="*/ 38 w 41"/>
                  <a:gd name="T5" fmla="*/ 270 h 270"/>
                  <a:gd name="T6" fmla="*/ 2 w 41"/>
                  <a:gd name="T7" fmla="*/ 270 h 270"/>
                  <a:gd name="T8" fmla="*/ 2 w 41"/>
                  <a:gd name="T9" fmla="*/ 75 h 270"/>
                  <a:gd name="T10" fmla="*/ 2 w 41"/>
                  <a:gd name="T11" fmla="*/ 75 h 270"/>
                  <a:gd name="T12" fmla="*/ 0 w 41"/>
                  <a:gd name="T13" fmla="*/ 0 h 270"/>
                  <a:gd name="T14" fmla="*/ 41 w 41"/>
                  <a:gd name="T15" fmla="*/ 0 h 270"/>
                  <a:gd name="T16" fmla="*/ 41 w 41"/>
                  <a:gd name="T17" fmla="*/ 42 h 270"/>
                  <a:gd name="T18" fmla="*/ 0 w 41"/>
                  <a:gd name="T19" fmla="*/ 42 h 270"/>
                  <a:gd name="T20" fmla="*/ 0 w 41"/>
                  <a:gd name="T21" fmla="*/ 0 h 270"/>
                  <a:gd name="T22" fmla="*/ 0 w 41"/>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270">
                    <a:moveTo>
                      <a:pt x="2" y="75"/>
                    </a:moveTo>
                    <a:lnTo>
                      <a:pt x="38" y="75"/>
                    </a:lnTo>
                    <a:lnTo>
                      <a:pt x="38" y="270"/>
                    </a:lnTo>
                    <a:lnTo>
                      <a:pt x="2" y="270"/>
                    </a:lnTo>
                    <a:lnTo>
                      <a:pt x="2" y="75"/>
                    </a:lnTo>
                    <a:lnTo>
                      <a:pt x="2" y="75"/>
                    </a:lnTo>
                    <a:close/>
                    <a:moveTo>
                      <a:pt x="0" y="0"/>
                    </a:moveTo>
                    <a:lnTo>
                      <a:pt x="41" y="0"/>
                    </a:lnTo>
                    <a:lnTo>
                      <a:pt x="41" y="42"/>
                    </a:lnTo>
                    <a:lnTo>
                      <a:pt x="0" y="42"/>
                    </a:lnTo>
                    <a:lnTo>
                      <a:pt x="0" y="0"/>
                    </a:lnTo>
                    <a:lnTo>
                      <a:pt x="0"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27"/>
              <p:cNvSpPr>
                <a:spLocks/>
              </p:cNvSpPr>
              <p:nvPr userDrawn="1"/>
            </p:nvSpPr>
            <p:spPr bwMode="auto">
              <a:xfrm>
                <a:off x="9652001" y="4462464"/>
                <a:ext cx="255588" cy="454025"/>
              </a:xfrm>
              <a:custGeom>
                <a:avLst/>
                <a:gdLst>
                  <a:gd name="T0" fmla="*/ 13 w 58"/>
                  <a:gd name="T1" fmla="*/ 44 h 103"/>
                  <a:gd name="T2" fmla="*/ 0 w 58"/>
                  <a:gd name="T3" fmla="*/ 44 h 103"/>
                  <a:gd name="T4" fmla="*/ 0 w 58"/>
                  <a:gd name="T5" fmla="*/ 33 h 103"/>
                  <a:gd name="T6" fmla="*/ 13 w 58"/>
                  <a:gd name="T7" fmla="*/ 33 h 103"/>
                  <a:gd name="T8" fmla="*/ 13 w 58"/>
                  <a:gd name="T9" fmla="*/ 27 h 103"/>
                  <a:gd name="T10" fmla="*/ 15 w 58"/>
                  <a:gd name="T11" fmla="*/ 15 h 103"/>
                  <a:gd name="T12" fmla="*/ 20 w 58"/>
                  <a:gd name="T13" fmla="*/ 7 h 103"/>
                  <a:gd name="T14" fmla="*/ 28 w 58"/>
                  <a:gd name="T15" fmla="*/ 2 h 103"/>
                  <a:gd name="T16" fmla="*/ 37 w 58"/>
                  <a:gd name="T17" fmla="*/ 0 h 103"/>
                  <a:gd name="T18" fmla="*/ 48 w 58"/>
                  <a:gd name="T19" fmla="*/ 2 h 103"/>
                  <a:gd name="T20" fmla="*/ 58 w 58"/>
                  <a:gd name="T21" fmla="*/ 8 h 103"/>
                  <a:gd name="T22" fmla="*/ 51 w 58"/>
                  <a:gd name="T23" fmla="*/ 17 h 103"/>
                  <a:gd name="T24" fmla="*/ 39 w 58"/>
                  <a:gd name="T25" fmla="*/ 12 h 103"/>
                  <a:gd name="T26" fmla="*/ 30 w 58"/>
                  <a:gd name="T27" fmla="*/ 16 h 103"/>
                  <a:gd name="T28" fmla="*/ 26 w 58"/>
                  <a:gd name="T29" fmla="*/ 29 h 103"/>
                  <a:gd name="T30" fmla="*/ 26 w 58"/>
                  <a:gd name="T31" fmla="*/ 33 h 103"/>
                  <a:gd name="T32" fmla="*/ 46 w 58"/>
                  <a:gd name="T33" fmla="*/ 33 h 103"/>
                  <a:gd name="T34" fmla="*/ 46 w 58"/>
                  <a:gd name="T35" fmla="*/ 44 h 103"/>
                  <a:gd name="T36" fmla="*/ 26 w 58"/>
                  <a:gd name="T37" fmla="*/ 44 h 103"/>
                  <a:gd name="T38" fmla="*/ 26 w 58"/>
                  <a:gd name="T39" fmla="*/ 103 h 103"/>
                  <a:gd name="T40" fmla="*/ 13 w 58"/>
                  <a:gd name="T41" fmla="*/ 103 h 103"/>
                  <a:gd name="T42" fmla="*/ 13 w 58"/>
                  <a:gd name="T43" fmla="*/ 4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03">
                    <a:moveTo>
                      <a:pt x="13" y="44"/>
                    </a:moveTo>
                    <a:cubicBezTo>
                      <a:pt x="0" y="44"/>
                      <a:pt x="0" y="44"/>
                      <a:pt x="0" y="44"/>
                    </a:cubicBezTo>
                    <a:cubicBezTo>
                      <a:pt x="0" y="33"/>
                      <a:pt x="0" y="33"/>
                      <a:pt x="0" y="33"/>
                    </a:cubicBezTo>
                    <a:cubicBezTo>
                      <a:pt x="13" y="33"/>
                      <a:pt x="13" y="33"/>
                      <a:pt x="13" y="33"/>
                    </a:cubicBezTo>
                    <a:cubicBezTo>
                      <a:pt x="13" y="27"/>
                      <a:pt x="13" y="27"/>
                      <a:pt x="13" y="27"/>
                    </a:cubicBezTo>
                    <a:cubicBezTo>
                      <a:pt x="13" y="23"/>
                      <a:pt x="13" y="19"/>
                      <a:pt x="15" y="15"/>
                    </a:cubicBezTo>
                    <a:cubicBezTo>
                      <a:pt x="16" y="12"/>
                      <a:pt x="18" y="9"/>
                      <a:pt x="20" y="7"/>
                    </a:cubicBezTo>
                    <a:cubicBezTo>
                      <a:pt x="22" y="5"/>
                      <a:pt x="25" y="3"/>
                      <a:pt x="28" y="2"/>
                    </a:cubicBezTo>
                    <a:cubicBezTo>
                      <a:pt x="31" y="1"/>
                      <a:pt x="34" y="0"/>
                      <a:pt x="37" y="0"/>
                    </a:cubicBezTo>
                    <a:cubicBezTo>
                      <a:pt x="41" y="0"/>
                      <a:pt x="44" y="1"/>
                      <a:pt x="48" y="2"/>
                    </a:cubicBezTo>
                    <a:cubicBezTo>
                      <a:pt x="51" y="3"/>
                      <a:pt x="55" y="5"/>
                      <a:pt x="58" y="8"/>
                    </a:cubicBezTo>
                    <a:cubicBezTo>
                      <a:pt x="51" y="17"/>
                      <a:pt x="51" y="17"/>
                      <a:pt x="51" y="17"/>
                    </a:cubicBezTo>
                    <a:cubicBezTo>
                      <a:pt x="47" y="14"/>
                      <a:pt x="43" y="12"/>
                      <a:pt x="39" y="12"/>
                    </a:cubicBezTo>
                    <a:cubicBezTo>
                      <a:pt x="35" y="12"/>
                      <a:pt x="32" y="13"/>
                      <a:pt x="30" y="16"/>
                    </a:cubicBezTo>
                    <a:cubicBezTo>
                      <a:pt x="27" y="18"/>
                      <a:pt x="26" y="23"/>
                      <a:pt x="26" y="29"/>
                    </a:cubicBezTo>
                    <a:cubicBezTo>
                      <a:pt x="26" y="33"/>
                      <a:pt x="26" y="33"/>
                      <a:pt x="26" y="33"/>
                    </a:cubicBezTo>
                    <a:cubicBezTo>
                      <a:pt x="46" y="33"/>
                      <a:pt x="46" y="33"/>
                      <a:pt x="46" y="33"/>
                    </a:cubicBezTo>
                    <a:cubicBezTo>
                      <a:pt x="46" y="44"/>
                      <a:pt x="46" y="44"/>
                      <a:pt x="46" y="44"/>
                    </a:cubicBezTo>
                    <a:cubicBezTo>
                      <a:pt x="26" y="44"/>
                      <a:pt x="26" y="44"/>
                      <a:pt x="26" y="44"/>
                    </a:cubicBezTo>
                    <a:cubicBezTo>
                      <a:pt x="26" y="103"/>
                      <a:pt x="26" y="103"/>
                      <a:pt x="26" y="103"/>
                    </a:cubicBezTo>
                    <a:cubicBezTo>
                      <a:pt x="13" y="103"/>
                      <a:pt x="13" y="103"/>
                      <a:pt x="13" y="103"/>
                    </a:cubicBezTo>
                    <a:cubicBezTo>
                      <a:pt x="13" y="44"/>
                      <a:pt x="13" y="44"/>
                      <a:pt x="13" y="44"/>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28"/>
              <p:cNvSpPr>
                <a:spLocks noEditPoints="1"/>
              </p:cNvSpPr>
              <p:nvPr userDrawn="1"/>
            </p:nvSpPr>
            <p:spPr bwMode="auto">
              <a:xfrm>
                <a:off x="9885364" y="4598989"/>
                <a:ext cx="303213" cy="325438"/>
              </a:xfrm>
              <a:custGeom>
                <a:avLst/>
                <a:gdLst>
                  <a:gd name="T0" fmla="*/ 55 w 69"/>
                  <a:gd name="T1" fmla="*/ 31 h 74"/>
                  <a:gd name="T2" fmla="*/ 49 w 69"/>
                  <a:gd name="T3" fmla="*/ 17 h 74"/>
                  <a:gd name="T4" fmla="*/ 35 w 69"/>
                  <a:gd name="T5" fmla="*/ 11 h 74"/>
                  <a:gd name="T6" fmla="*/ 26 w 69"/>
                  <a:gd name="T7" fmla="*/ 13 h 74"/>
                  <a:gd name="T8" fmla="*/ 20 w 69"/>
                  <a:gd name="T9" fmla="*/ 17 h 74"/>
                  <a:gd name="T10" fmla="*/ 16 w 69"/>
                  <a:gd name="T11" fmla="*/ 24 h 74"/>
                  <a:gd name="T12" fmla="*/ 14 w 69"/>
                  <a:gd name="T13" fmla="*/ 31 h 74"/>
                  <a:gd name="T14" fmla="*/ 55 w 69"/>
                  <a:gd name="T15" fmla="*/ 31 h 74"/>
                  <a:gd name="T16" fmla="*/ 67 w 69"/>
                  <a:gd name="T17" fmla="*/ 62 h 74"/>
                  <a:gd name="T18" fmla="*/ 64 w 69"/>
                  <a:gd name="T19" fmla="*/ 65 h 74"/>
                  <a:gd name="T20" fmla="*/ 57 w 69"/>
                  <a:gd name="T21" fmla="*/ 69 h 74"/>
                  <a:gd name="T22" fmla="*/ 48 w 69"/>
                  <a:gd name="T23" fmla="*/ 72 h 74"/>
                  <a:gd name="T24" fmla="*/ 37 w 69"/>
                  <a:gd name="T25" fmla="*/ 74 h 74"/>
                  <a:gd name="T26" fmla="*/ 22 w 69"/>
                  <a:gd name="T27" fmla="*/ 71 h 74"/>
                  <a:gd name="T28" fmla="*/ 10 w 69"/>
                  <a:gd name="T29" fmla="*/ 63 h 74"/>
                  <a:gd name="T30" fmla="*/ 3 w 69"/>
                  <a:gd name="T31" fmla="*/ 52 h 74"/>
                  <a:gd name="T32" fmla="*/ 0 w 69"/>
                  <a:gd name="T33" fmla="*/ 36 h 74"/>
                  <a:gd name="T34" fmla="*/ 3 w 69"/>
                  <a:gd name="T35" fmla="*/ 22 h 74"/>
                  <a:gd name="T36" fmla="*/ 10 w 69"/>
                  <a:gd name="T37" fmla="*/ 11 h 74"/>
                  <a:gd name="T38" fmla="*/ 21 w 69"/>
                  <a:gd name="T39" fmla="*/ 3 h 74"/>
                  <a:gd name="T40" fmla="*/ 35 w 69"/>
                  <a:gd name="T41" fmla="*/ 0 h 74"/>
                  <a:gd name="T42" fmla="*/ 50 w 69"/>
                  <a:gd name="T43" fmla="*/ 3 h 74"/>
                  <a:gd name="T44" fmla="*/ 61 w 69"/>
                  <a:gd name="T45" fmla="*/ 13 h 74"/>
                  <a:gd name="T46" fmla="*/ 67 w 69"/>
                  <a:gd name="T47" fmla="*/ 26 h 74"/>
                  <a:gd name="T48" fmla="*/ 69 w 69"/>
                  <a:gd name="T49" fmla="*/ 41 h 74"/>
                  <a:gd name="T50" fmla="*/ 14 w 69"/>
                  <a:gd name="T51" fmla="*/ 41 h 74"/>
                  <a:gd name="T52" fmla="*/ 16 w 69"/>
                  <a:gd name="T53" fmla="*/ 49 h 74"/>
                  <a:gd name="T54" fmla="*/ 21 w 69"/>
                  <a:gd name="T55" fmla="*/ 56 h 74"/>
                  <a:gd name="T56" fmla="*/ 28 w 69"/>
                  <a:gd name="T57" fmla="*/ 61 h 74"/>
                  <a:gd name="T58" fmla="*/ 37 w 69"/>
                  <a:gd name="T59" fmla="*/ 62 h 74"/>
                  <a:gd name="T60" fmla="*/ 51 w 69"/>
                  <a:gd name="T61" fmla="*/ 59 h 74"/>
                  <a:gd name="T62" fmla="*/ 60 w 69"/>
                  <a:gd name="T63" fmla="*/ 53 h 74"/>
                  <a:gd name="T64" fmla="*/ 67 w 69"/>
                  <a:gd name="T65"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74">
                    <a:moveTo>
                      <a:pt x="55" y="31"/>
                    </a:moveTo>
                    <a:cubicBezTo>
                      <a:pt x="55" y="25"/>
                      <a:pt x="53" y="21"/>
                      <a:pt x="49" y="17"/>
                    </a:cubicBezTo>
                    <a:cubicBezTo>
                      <a:pt x="46" y="13"/>
                      <a:pt x="41" y="11"/>
                      <a:pt x="35" y="11"/>
                    </a:cubicBezTo>
                    <a:cubicBezTo>
                      <a:pt x="32" y="11"/>
                      <a:pt x="29" y="12"/>
                      <a:pt x="26" y="13"/>
                    </a:cubicBezTo>
                    <a:cubicBezTo>
                      <a:pt x="24" y="14"/>
                      <a:pt x="22" y="16"/>
                      <a:pt x="20" y="17"/>
                    </a:cubicBezTo>
                    <a:cubicBezTo>
                      <a:pt x="18" y="19"/>
                      <a:pt x="17" y="21"/>
                      <a:pt x="16" y="24"/>
                    </a:cubicBezTo>
                    <a:cubicBezTo>
                      <a:pt x="15" y="26"/>
                      <a:pt x="14" y="28"/>
                      <a:pt x="14" y="31"/>
                    </a:cubicBezTo>
                    <a:cubicBezTo>
                      <a:pt x="55" y="31"/>
                      <a:pt x="55" y="31"/>
                      <a:pt x="55" y="31"/>
                    </a:cubicBezTo>
                    <a:close/>
                    <a:moveTo>
                      <a:pt x="67" y="62"/>
                    </a:moveTo>
                    <a:cubicBezTo>
                      <a:pt x="66" y="62"/>
                      <a:pt x="65" y="64"/>
                      <a:pt x="64" y="65"/>
                    </a:cubicBezTo>
                    <a:cubicBezTo>
                      <a:pt x="62" y="66"/>
                      <a:pt x="60" y="68"/>
                      <a:pt x="57" y="69"/>
                    </a:cubicBezTo>
                    <a:cubicBezTo>
                      <a:pt x="55" y="70"/>
                      <a:pt x="52" y="71"/>
                      <a:pt x="48" y="72"/>
                    </a:cubicBezTo>
                    <a:cubicBezTo>
                      <a:pt x="45" y="73"/>
                      <a:pt x="41" y="74"/>
                      <a:pt x="37" y="74"/>
                    </a:cubicBezTo>
                    <a:cubicBezTo>
                      <a:pt x="31" y="74"/>
                      <a:pt x="26" y="73"/>
                      <a:pt x="22" y="71"/>
                    </a:cubicBezTo>
                    <a:cubicBezTo>
                      <a:pt x="17" y="69"/>
                      <a:pt x="14" y="67"/>
                      <a:pt x="10" y="63"/>
                    </a:cubicBezTo>
                    <a:cubicBezTo>
                      <a:pt x="7" y="60"/>
                      <a:pt x="5" y="56"/>
                      <a:pt x="3" y="52"/>
                    </a:cubicBezTo>
                    <a:cubicBezTo>
                      <a:pt x="1" y="47"/>
                      <a:pt x="0" y="42"/>
                      <a:pt x="0" y="36"/>
                    </a:cubicBezTo>
                    <a:cubicBezTo>
                      <a:pt x="0" y="31"/>
                      <a:pt x="1" y="27"/>
                      <a:pt x="3" y="22"/>
                    </a:cubicBezTo>
                    <a:cubicBezTo>
                      <a:pt x="5" y="18"/>
                      <a:pt x="7" y="14"/>
                      <a:pt x="10" y="11"/>
                    </a:cubicBezTo>
                    <a:cubicBezTo>
                      <a:pt x="13" y="7"/>
                      <a:pt x="17" y="5"/>
                      <a:pt x="21" y="3"/>
                    </a:cubicBezTo>
                    <a:cubicBezTo>
                      <a:pt x="25" y="1"/>
                      <a:pt x="30" y="0"/>
                      <a:pt x="35" y="0"/>
                    </a:cubicBezTo>
                    <a:cubicBezTo>
                      <a:pt x="41" y="0"/>
                      <a:pt x="46" y="1"/>
                      <a:pt x="50" y="3"/>
                    </a:cubicBezTo>
                    <a:cubicBezTo>
                      <a:pt x="55" y="6"/>
                      <a:pt x="58" y="9"/>
                      <a:pt x="61" y="13"/>
                    </a:cubicBezTo>
                    <a:cubicBezTo>
                      <a:pt x="64" y="16"/>
                      <a:pt x="66" y="21"/>
                      <a:pt x="67" y="26"/>
                    </a:cubicBezTo>
                    <a:cubicBezTo>
                      <a:pt x="68" y="30"/>
                      <a:pt x="69" y="36"/>
                      <a:pt x="69" y="41"/>
                    </a:cubicBezTo>
                    <a:cubicBezTo>
                      <a:pt x="14" y="41"/>
                      <a:pt x="14" y="41"/>
                      <a:pt x="14" y="41"/>
                    </a:cubicBezTo>
                    <a:cubicBezTo>
                      <a:pt x="14" y="44"/>
                      <a:pt x="15" y="47"/>
                      <a:pt x="16" y="49"/>
                    </a:cubicBezTo>
                    <a:cubicBezTo>
                      <a:pt x="17" y="52"/>
                      <a:pt x="19" y="54"/>
                      <a:pt x="21" y="56"/>
                    </a:cubicBezTo>
                    <a:cubicBezTo>
                      <a:pt x="23" y="58"/>
                      <a:pt x="26" y="60"/>
                      <a:pt x="28" y="61"/>
                    </a:cubicBezTo>
                    <a:cubicBezTo>
                      <a:pt x="31" y="62"/>
                      <a:pt x="34" y="62"/>
                      <a:pt x="37" y="62"/>
                    </a:cubicBezTo>
                    <a:cubicBezTo>
                      <a:pt x="43" y="62"/>
                      <a:pt x="48" y="61"/>
                      <a:pt x="51" y="59"/>
                    </a:cubicBezTo>
                    <a:cubicBezTo>
                      <a:pt x="55" y="57"/>
                      <a:pt x="58" y="55"/>
                      <a:pt x="60" y="53"/>
                    </a:cubicBezTo>
                    <a:cubicBezTo>
                      <a:pt x="67" y="62"/>
                      <a:pt x="67" y="62"/>
                      <a:pt x="67" y="62"/>
                    </a:cubicBez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20" name="Group 119"/>
            <p:cNvGrpSpPr/>
            <p:nvPr userDrawn="1"/>
          </p:nvGrpSpPr>
          <p:grpSpPr>
            <a:xfrm>
              <a:off x="10526400" y="6266569"/>
              <a:ext cx="1071426" cy="469031"/>
              <a:chOff x="10526400" y="6266569"/>
              <a:chExt cx="1071426" cy="469031"/>
            </a:xfrm>
          </p:grpSpPr>
          <p:sp>
            <p:nvSpPr>
              <p:cNvPr id="121" name="Freeform 29"/>
              <p:cNvSpPr>
                <a:spLocks noEditPoints="1"/>
              </p:cNvSpPr>
              <p:nvPr userDrawn="1"/>
            </p:nvSpPr>
            <p:spPr bwMode="auto">
              <a:xfrm>
                <a:off x="10843476" y="6498649"/>
                <a:ext cx="52190" cy="72918"/>
              </a:xfrm>
              <a:custGeom>
                <a:avLst/>
                <a:gdLst>
                  <a:gd name="T0" fmla="*/ 20 w 51"/>
                  <a:gd name="T1" fmla="*/ 38 h 71"/>
                  <a:gd name="T2" fmla="*/ 15 w 51"/>
                  <a:gd name="T3" fmla="*/ 38 h 71"/>
                  <a:gd name="T4" fmla="*/ 15 w 51"/>
                  <a:gd name="T5" fmla="*/ 63 h 71"/>
                  <a:gd name="T6" fmla="*/ 21 w 51"/>
                  <a:gd name="T7" fmla="*/ 63 h 71"/>
                  <a:gd name="T8" fmla="*/ 29 w 51"/>
                  <a:gd name="T9" fmla="*/ 62 h 71"/>
                  <a:gd name="T10" fmla="*/ 36 w 51"/>
                  <a:gd name="T11" fmla="*/ 50 h 71"/>
                  <a:gd name="T12" fmla="*/ 20 w 51"/>
                  <a:gd name="T13" fmla="*/ 38 h 71"/>
                  <a:gd name="T14" fmla="*/ 19 w 51"/>
                  <a:gd name="T15" fmla="*/ 8 h 71"/>
                  <a:gd name="T16" fmla="*/ 14 w 51"/>
                  <a:gd name="T17" fmla="*/ 8 h 71"/>
                  <a:gd name="T18" fmla="*/ 14 w 51"/>
                  <a:gd name="T19" fmla="*/ 30 h 71"/>
                  <a:gd name="T20" fmla="*/ 20 w 51"/>
                  <a:gd name="T21" fmla="*/ 30 h 71"/>
                  <a:gd name="T22" fmla="*/ 25 w 51"/>
                  <a:gd name="T23" fmla="*/ 30 h 71"/>
                  <a:gd name="T24" fmla="*/ 33 w 51"/>
                  <a:gd name="T25" fmla="*/ 19 h 71"/>
                  <a:gd name="T26" fmla="*/ 19 w 51"/>
                  <a:gd name="T27" fmla="*/ 8 h 71"/>
                  <a:gd name="T28" fmla="*/ 39 w 51"/>
                  <a:gd name="T29" fmla="*/ 68 h 71"/>
                  <a:gd name="T30" fmla="*/ 16 w 51"/>
                  <a:gd name="T31" fmla="*/ 71 h 71"/>
                  <a:gd name="T32" fmla="*/ 0 w 51"/>
                  <a:gd name="T33" fmla="*/ 70 h 71"/>
                  <a:gd name="T34" fmla="*/ 0 w 51"/>
                  <a:gd name="T35" fmla="*/ 1 h 71"/>
                  <a:gd name="T36" fmla="*/ 16 w 51"/>
                  <a:gd name="T37" fmla="*/ 0 h 71"/>
                  <a:gd name="T38" fmla="*/ 34 w 51"/>
                  <a:gd name="T39" fmla="*/ 2 h 71"/>
                  <a:gd name="T40" fmla="*/ 48 w 51"/>
                  <a:gd name="T41" fmla="*/ 17 h 71"/>
                  <a:gd name="T42" fmla="*/ 32 w 51"/>
                  <a:gd name="T43" fmla="*/ 34 h 71"/>
                  <a:gd name="T44" fmla="*/ 51 w 51"/>
                  <a:gd name="T45" fmla="*/ 51 h 71"/>
                  <a:gd name="T46" fmla="*/ 39 w 51"/>
                  <a:gd name="T47"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71">
                    <a:moveTo>
                      <a:pt x="20" y="38"/>
                    </a:moveTo>
                    <a:cubicBezTo>
                      <a:pt x="17" y="38"/>
                      <a:pt x="15" y="38"/>
                      <a:pt x="15" y="38"/>
                    </a:cubicBezTo>
                    <a:cubicBezTo>
                      <a:pt x="15" y="63"/>
                      <a:pt x="15" y="63"/>
                      <a:pt x="15" y="63"/>
                    </a:cubicBezTo>
                    <a:cubicBezTo>
                      <a:pt x="15" y="63"/>
                      <a:pt x="16" y="63"/>
                      <a:pt x="21" y="63"/>
                    </a:cubicBezTo>
                    <a:cubicBezTo>
                      <a:pt x="25" y="63"/>
                      <a:pt x="27" y="62"/>
                      <a:pt x="29" y="62"/>
                    </a:cubicBezTo>
                    <a:cubicBezTo>
                      <a:pt x="32" y="60"/>
                      <a:pt x="36" y="57"/>
                      <a:pt x="36" y="50"/>
                    </a:cubicBezTo>
                    <a:cubicBezTo>
                      <a:pt x="36" y="41"/>
                      <a:pt x="29" y="38"/>
                      <a:pt x="20" y="38"/>
                    </a:cubicBezTo>
                    <a:moveTo>
                      <a:pt x="19" y="8"/>
                    </a:moveTo>
                    <a:cubicBezTo>
                      <a:pt x="16" y="8"/>
                      <a:pt x="14" y="8"/>
                      <a:pt x="14" y="8"/>
                    </a:cubicBezTo>
                    <a:cubicBezTo>
                      <a:pt x="14" y="30"/>
                      <a:pt x="14" y="30"/>
                      <a:pt x="14" y="30"/>
                    </a:cubicBezTo>
                    <a:cubicBezTo>
                      <a:pt x="14" y="30"/>
                      <a:pt x="16" y="30"/>
                      <a:pt x="20" y="30"/>
                    </a:cubicBezTo>
                    <a:cubicBezTo>
                      <a:pt x="21" y="30"/>
                      <a:pt x="23" y="30"/>
                      <a:pt x="25" y="30"/>
                    </a:cubicBezTo>
                    <a:cubicBezTo>
                      <a:pt x="30" y="29"/>
                      <a:pt x="33" y="26"/>
                      <a:pt x="33" y="19"/>
                    </a:cubicBezTo>
                    <a:cubicBezTo>
                      <a:pt x="33" y="9"/>
                      <a:pt x="27" y="8"/>
                      <a:pt x="19" y="8"/>
                    </a:cubicBezTo>
                    <a:moveTo>
                      <a:pt x="39" y="68"/>
                    </a:moveTo>
                    <a:cubicBezTo>
                      <a:pt x="33" y="70"/>
                      <a:pt x="26" y="71"/>
                      <a:pt x="16" y="71"/>
                    </a:cubicBezTo>
                    <a:cubicBezTo>
                      <a:pt x="13" y="71"/>
                      <a:pt x="3" y="70"/>
                      <a:pt x="0" y="70"/>
                    </a:cubicBezTo>
                    <a:cubicBezTo>
                      <a:pt x="0" y="1"/>
                      <a:pt x="0" y="1"/>
                      <a:pt x="0" y="1"/>
                    </a:cubicBezTo>
                    <a:cubicBezTo>
                      <a:pt x="1" y="1"/>
                      <a:pt x="8" y="0"/>
                      <a:pt x="16" y="0"/>
                    </a:cubicBezTo>
                    <a:cubicBezTo>
                      <a:pt x="22" y="0"/>
                      <a:pt x="29" y="0"/>
                      <a:pt x="34" y="2"/>
                    </a:cubicBezTo>
                    <a:cubicBezTo>
                      <a:pt x="41" y="3"/>
                      <a:pt x="48" y="7"/>
                      <a:pt x="48" y="17"/>
                    </a:cubicBezTo>
                    <a:cubicBezTo>
                      <a:pt x="48" y="30"/>
                      <a:pt x="35" y="33"/>
                      <a:pt x="32" y="34"/>
                    </a:cubicBezTo>
                    <a:cubicBezTo>
                      <a:pt x="34" y="34"/>
                      <a:pt x="51" y="35"/>
                      <a:pt x="51" y="51"/>
                    </a:cubicBezTo>
                    <a:cubicBezTo>
                      <a:pt x="51" y="61"/>
                      <a:pt x="44" y="66"/>
                      <a:pt x="39"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30"/>
              <p:cNvSpPr>
                <a:spLocks/>
              </p:cNvSpPr>
              <p:nvPr userDrawn="1"/>
            </p:nvSpPr>
            <p:spPr bwMode="auto">
              <a:xfrm>
                <a:off x="10903070" y="6519377"/>
                <a:ext cx="49969" cy="52190"/>
              </a:xfrm>
              <a:custGeom>
                <a:avLst/>
                <a:gdLst>
                  <a:gd name="T0" fmla="*/ 35 w 49"/>
                  <a:gd name="T1" fmla="*/ 50 h 51"/>
                  <a:gd name="T2" fmla="*/ 35 w 49"/>
                  <a:gd name="T3" fmla="*/ 45 h 51"/>
                  <a:gd name="T4" fmla="*/ 18 w 49"/>
                  <a:gd name="T5" fmla="*/ 51 h 51"/>
                  <a:gd name="T6" fmla="*/ 1 w 49"/>
                  <a:gd name="T7" fmla="*/ 40 h 51"/>
                  <a:gd name="T8" fmla="*/ 0 w 49"/>
                  <a:gd name="T9" fmla="*/ 30 h 51"/>
                  <a:gd name="T10" fmla="*/ 0 w 49"/>
                  <a:gd name="T11" fmla="*/ 0 h 51"/>
                  <a:gd name="T12" fmla="*/ 15 w 49"/>
                  <a:gd name="T13" fmla="*/ 0 h 51"/>
                  <a:gd name="T14" fmla="*/ 15 w 49"/>
                  <a:gd name="T15" fmla="*/ 29 h 51"/>
                  <a:gd name="T16" fmla="*/ 16 w 49"/>
                  <a:gd name="T17" fmla="*/ 36 h 51"/>
                  <a:gd name="T18" fmla="*/ 26 w 49"/>
                  <a:gd name="T19" fmla="*/ 43 h 51"/>
                  <a:gd name="T20" fmla="*/ 34 w 49"/>
                  <a:gd name="T21" fmla="*/ 41 h 51"/>
                  <a:gd name="T22" fmla="*/ 34 w 49"/>
                  <a:gd name="T23" fmla="*/ 0 h 51"/>
                  <a:gd name="T24" fmla="*/ 49 w 49"/>
                  <a:gd name="T25" fmla="*/ 0 h 51"/>
                  <a:gd name="T26" fmla="*/ 49 w 49"/>
                  <a:gd name="T27" fmla="*/ 50 h 51"/>
                  <a:gd name="T28" fmla="*/ 35 w 49"/>
                  <a:gd name="T29"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51">
                    <a:moveTo>
                      <a:pt x="35" y="50"/>
                    </a:moveTo>
                    <a:cubicBezTo>
                      <a:pt x="35" y="45"/>
                      <a:pt x="35" y="45"/>
                      <a:pt x="35" y="45"/>
                    </a:cubicBezTo>
                    <a:cubicBezTo>
                      <a:pt x="35" y="45"/>
                      <a:pt x="30" y="51"/>
                      <a:pt x="18" y="51"/>
                    </a:cubicBezTo>
                    <a:cubicBezTo>
                      <a:pt x="10" y="51"/>
                      <a:pt x="3" y="48"/>
                      <a:pt x="1" y="40"/>
                    </a:cubicBezTo>
                    <a:cubicBezTo>
                      <a:pt x="0" y="37"/>
                      <a:pt x="0" y="32"/>
                      <a:pt x="0" y="30"/>
                    </a:cubicBezTo>
                    <a:cubicBezTo>
                      <a:pt x="0" y="0"/>
                      <a:pt x="0" y="0"/>
                      <a:pt x="0" y="0"/>
                    </a:cubicBezTo>
                    <a:cubicBezTo>
                      <a:pt x="15" y="0"/>
                      <a:pt x="15" y="0"/>
                      <a:pt x="15" y="0"/>
                    </a:cubicBezTo>
                    <a:cubicBezTo>
                      <a:pt x="15" y="29"/>
                      <a:pt x="15" y="29"/>
                      <a:pt x="15" y="29"/>
                    </a:cubicBezTo>
                    <a:cubicBezTo>
                      <a:pt x="15" y="32"/>
                      <a:pt x="15" y="34"/>
                      <a:pt x="16" y="36"/>
                    </a:cubicBezTo>
                    <a:cubicBezTo>
                      <a:pt x="17" y="40"/>
                      <a:pt x="20" y="43"/>
                      <a:pt x="26" y="43"/>
                    </a:cubicBezTo>
                    <a:cubicBezTo>
                      <a:pt x="31" y="43"/>
                      <a:pt x="34" y="41"/>
                      <a:pt x="34" y="41"/>
                    </a:cubicBezTo>
                    <a:cubicBezTo>
                      <a:pt x="34" y="0"/>
                      <a:pt x="34" y="0"/>
                      <a:pt x="34" y="0"/>
                    </a:cubicBezTo>
                    <a:cubicBezTo>
                      <a:pt x="49" y="0"/>
                      <a:pt x="49" y="0"/>
                      <a:pt x="49" y="0"/>
                    </a:cubicBezTo>
                    <a:cubicBezTo>
                      <a:pt x="49" y="50"/>
                      <a:pt x="49" y="50"/>
                      <a:pt x="49" y="50"/>
                    </a:cubicBezTo>
                    <a:cubicBezTo>
                      <a:pt x="35" y="50"/>
                      <a:pt x="35" y="50"/>
                      <a:pt x="35"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31"/>
              <p:cNvSpPr>
                <a:spLocks/>
              </p:cNvSpPr>
              <p:nvPr userDrawn="1"/>
            </p:nvSpPr>
            <p:spPr bwMode="auto">
              <a:xfrm>
                <a:off x="10960072" y="6518266"/>
                <a:ext cx="39975" cy="53301"/>
              </a:xfrm>
              <a:custGeom>
                <a:avLst/>
                <a:gdLst>
                  <a:gd name="T0" fmla="*/ 18 w 39"/>
                  <a:gd name="T1" fmla="*/ 52 h 52"/>
                  <a:gd name="T2" fmla="*/ 0 w 39"/>
                  <a:gd name="T3" fmla="*/ 49 h 52"/>
                  <a:gd name="T4" fmla="*/ 3 w 39"/>
                  <a:gd name="T5" fmla="*/ 41 h 52"/>
                  <a:gd name="T6" fmla="*/ 17 w 39"/>
                  <a:gd name="T7" fmla="*/ 44 h 52"/>
                  <a:gd name="T8" fmla="*/ 26 w 39"/>
                  <a:gd name="T9" fmla="*/ 38 h 52"/>
                  <a:gd name="T10" fmla="*/ 21 w 39"/>
                  <a:gd name="T11" fmla="*/ 33 h 52"/>
                  <a:gd name="T12" fmla="*/ 13 w 39"/>
                  <a:gd name="T13" fmla="*/ 29 h 52"/>
                  <a:gd name="T14" fmla="*/ 2 w 39"/>
                  <a:gd name="T15" fmla="*/ 14 h 52"/>
                  <a:gd name="T16" fmla="*/ 21 w 39"/>
                  <a:gd name="T17" fmla="*/ 0 h 52"/>
                  <a:gd name="T18" fmla="*/ 38 w 39"/>
                  <a:gd name="T19" fmla="*/ 2 h 52"/>
                  <a:gd name="T20" fmla="*/ 35 w 39"/>
                  <a:gd name="T21" fmla="*/ 10 h 52"/>
                  <a:gd name="T22" fmla="*/ 23 w 39"/>
                  <a:gd name="T23" fmla="*/ 8 h 52"/>
                  <a:gd name="T24" fmla="*/ 15 w 39"/>
                  <a:gd name="T25" fmla="*/ 12 h 52"/>
                  <a:gd name="T26" fmla="*/ 21 w 39"/>
                  <a:gd name="T27" fmla="*/ 19 h 52"/>
                  <a:gd name="T28" fmla="*/ 29 w 39"/>
                  <a:gd name="T29" fmla="*/ 22 h 52"/>
                  <a:gd name="T30" fmla="*/ 39 w 39"/>
                  <a:gd name="T31" fmla="*/ 36 h 52"/>
                  <a:gd name="T32" fmla="*/ 18 w 39"/>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2">
                    <a:moveTo>
                      <a:pt x="18" y="52"/>
                    </a:moveTo>
                    <a:cubicBezTo>
                      <a:pt x="6" y="52"/>
                      <a:pt x="0" y="49"/>
                      <a:pt x="0" y="49"/>
                    </a:cubicBezTo>
                    <a:cubicBezTo>
                      <a:pt x="3" y="41"/>
                      <a:pt x="3" y="41"/>
                      <a:pt x="3" y="41"/>
                    </a:cubicBezTo>
                    <a:cubicBezTo>
                      <a:pt x="3" y="41"/>
                      <a:pt x="8" y="44"/>
                      <a:pt x="17" y="44"/>
                    </a:cubicBezTo>
                    <a:cubicBezTo>
                      <a:pt x="23" y="44"/>
                      <a:pt x="26" y="42"/>
                      <a:pt x="26" y="38"/>
                    </a:cubicBezTo>
                    <a:cubicBezTo>
                      <a:pt x="26" y="35"/>
                      <a:pt x="24" y="34"/>
                      <a:pt x="21" y="33"/>
                    </a:cubicBezTo>
                    <a:cubicBezTo>
                      <a:pt x="13" y="29"/>
                      <a:pt x="13" y="29"/>
                      <a:pt x="13" y="29"/>
                    </a:cubicBezTo>
                    <a:cubicBezTo>
                      <a:pt x="5" y="25"/>
                      <a:pt x="2" y="21"/>
                      <a:pt x="2" y="14"/>
                    </a:cubicBezTo>
                    <a:cubicBezTo>
                      <a:pt x="2" y="4"/>
                      <a:pt x="9" y="0"/>
                      <a:pt x="21" y="0"/>
                    </a:cubicBezTo>
                    <a:cubicBezTo>
                      <a:pt x="32" y="0"/>
                      <a:pt x="38" y="2"/>
                      <a:pt x="38" y="2"/>
                    </a:cubicBezTo>
                    <a:cubicBezTo>
                      <a:pt x="35" y="10"/>
                      <a:pt x="35" y="10"/>
                      <a:pt x="35" y="10"/>
                    </a:cubicBezTo>
                    <a:cubicBezTo>
                      <a:pt x="35" y="10"/>
                      <a:pt x="30" y="8"/>
                      <a:pt x="23" y="8"/>
                    </a:cubicBezTo>
                    <a:cubicBezTo>
                      <a:pt x="19" y="8"/>
                      <a:pt x="15" y="9"/>
                      <a:pt x="15" y="12"/>
                    </a:cubicBezTo>
                    <a:cubicBezTo>
                      <a:pt x="15" y="16"/>
                      <a:pt x="17" y="17"/>
                      <a:pt x="21" y="19"/>
                    </a:cubicBezTo>
                    <a:cubicBezTo>
                      <a:pt x="29" y="22"/>
                      <a:pt x="29" y="22"/>
                      <a:pt x="29" y="22"/>
                    </a:cubicBezTo>
                    <a:cubicBezTo>
                      <a:pt x="36" y="26"/>
                      <a:pt x="39" y="29"/>
                      <a:pt x="39" y="36"/>
                    </a:cubicBezTo>
                    <a:cubicBezTo>
                      <a:pt x="39" y="48"/>
                      <a:pt x="30" y="52"/>
                      <a:pt x="18"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32"/>
              <p:cNvSpPr>
                <a:spLocks noEditPoints="1"/>
              </p:cNvSpPr>
              <p:nvPr userDrawn="1"/>
            </p:nvSpPr>
            <p:spPr bwMode="auto">
              <a:xfrm>
                <a:off x="11008190" y="6496428"/>
                <a:ext cx="17397" cy="74029"/>
              </a:xfrm>
              <a:custGeom>
                <a:avLst/>
                <a:gdLst>
                  <a:gd name="T0" fmla="*/ 1 w 17"/>
                  <a:gd name="T1" fmla="*/ 22 h 72"/>
                  <a:gd name="T2" fmla="*/ 16 w 17"/>
                  <a:gd name="T3" fmla="*/ 22 h 72"/>
                  <a:gd name="T4" fmla="*/ 16 w 17"/>
                  <a:gd name="T5" fmla="*/ 72 h 72"/>
                  <a:gd name="T6" fmla="*/ 1 w 17"/>
                  <a:gd name="T7" fmla="*/ 72 h 72"/>
                  <a:gd name="T8" fmla="*/ 1 w 17"/>
                  <a:gd name="T9" fmla="*/ 22 h 72"/>
                  <a:gd name="T10" fmla="*/ 8 w 17"/>
                  <a:gd name="T11" fmla="*/ 14 h 72"/>
                  <a:gd name="T12" fmla="*/ 0 w 17"/>
                  <a:gd name="T13" fmla="*/ 7 h 72"/>
                  <a:gd name="T14" fmla="*/ 8 w 17"/>
                  <a:gd name="T15" fmla="*/ 0 h 72"/>
                  <a:gd name="T16" fmla="*/ 17 w 17"/>
                  <a:gd name="T17" fmla="*/ 7 h 72"/>
                  <a:gd name="T18" fmla="*/ 8 w 17"/>
                  <a:gd name="T19"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72">
                    <a:moveTo>
                      <a:pt x="1" y="22"/>
                    </a:moveTo>
                    <a:cubicBezTo>
                      <a:pt x="16" y="22"/>
                      <a:pt x="16" y="22"/>
                      <a:pt x="16" y="22"/>
                    </a:cubicBezTo>
                    <a:cubicBezTo>
                      <a:pt x="16" y="72"/>
                      <a:pt x="16" y="72"/>
                      <a:pt x="16" y="72"/>
                    </a:cubicBezTo>
                    <a:cubicBezTo>
                      <a:pt x="1" y="72"/>
                      <a:pt x="1" y="72"/>
                      <a:pt x="1" y="72"/>
                    </a:cubicBezTo>
                    <a:cubicBezTo>
                      <a:pt x="1" y="22"/>
                      <a:pt x="1" y="22"/>
                      <a:pt x="1" y="22"/>
                    </a:cubicBezTo>
                    <a:close/>
                    <a:moveTo>
                      <a:pt x="8" y="14"/>
                    </a:moveTo>
                    <a:cubicBezTo>
                      <a:pt x="3" y="14"/>
                      <a:pt x="0" y="11"/>
                      <a:pt x="0" y="7"/>
                    </a:cubicBezTo>
                    <a:cubicBezTo>
                      <a:pt x="0" y="3"/>
                      <a:pt x="3" y="0"/>
                      <a:pt x="8" y="0"/>
                    </a:cubicBezTo>
                    <a:cubicBezTo>
                      <a:pt x="14" y="0"/>
                      <a:pt x="17" y="3"/>
                      <a:pt x="17" y="7"/>
                    </a:cubicBezTo>
                    <a:cubicBezTo>
                      <a:pt x="17" y="11"/>
                      <a:pt x="14" y="14"/>
                      <a:pt x="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33"/>
              <p:cNvSpPr>
                <a:spLocks/>
              </p:cNvSpPr>
              <p:nvPr userDrawn="1"/>
            </p:nvSpPr>
            <p:spPr bwMode="auto">
              <a:xfrm>
                <a:off x="11034840" y="6517156"/>
                <a:ext cx="50339" cy="53301"/>
              </a:xfrm>
              <a:custGeom>
                <a:avLst/>
                <a:gdLst>
                  <a:gd name="T0" fmla="*/ 34 w 49"/>
                  <a:gd name="T1" fmla="*/ 52 h 52"/>
                  <a:gd name="T2" fmla="*/ 34 w 49"/>
                  <a:gd name="T3" fmla="*/ 23 h 52"/>
                  <a:gd name="T4" fmla="*/ 34 w 49"/>
                  <a:gd name="T5" fmla="*/ 16 h 52"/>
                  <a:gd name="T6" fmla="*/ 23 w 49"/>
                  <a:gd name="T7" fmla="*/ 9 h 52"/>
                  <a:gd name="T8" fmla="*/ 15 w 49"/>
                  <a:gd name="T9" fmla="*/ 11 h 52"/>
                  <a:gd name="T10" fmla="*/ 15 w 49"/>
                  <a:gd name="T11" fmla="*/ 52 h 52"/>
                  <a:gd name="T12" fmla="*/ 0 w 49"/>
                  <a:gd name="T13" fmla="*/ 52 h 52"/>
                  <a:gd name="T14" fmla="*/ 0 w 49"/>
                  <a:gd name="T15" fmla="*/ 2 h 52"/>
                  <a:gd name="T16" fmla="*/ 15 w 49"/>
                  <a:gd name="T17" fmla="*/ 2 h 52"/>
                  <a:gd name="T18" fmla="*/ 15 w 49"/>
                  <a:gd name="T19" fmla="*/ 7 h 52"/>
                  <a:gd name="T20" fmla="*/ 31 w 49"/>
                  <a:gd name="T21" fmla="*/ 0 h 52"/>
                  <a:gd name="T22" fmla="*/ 48 w 49"/>
                  <a:gd name="T23" fmla="*/ 12 h 52"/>
                  <a:gd name="T24" fmla="*/ 49 w 49"/>
                  <a:gd name="T25" fmla="*/ 22 h 52"/>
                  <a:gd name="T26" fmla="*/ 49 w 49"/>
                  <a:gd name="T27" fmla="*/ 52 h 52"/>
                  <a:gd name="T28" fmla="*/ 34 w 49"/>
                  <a:gd name="T2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52">
                    <a:moveTo>
                      <a:pt x="34" y="52"/>
                    </a:moveTo>
                    <a:cubicBezTo>
                      <a:pt x="34" y="23"/>
                      <a:pt x="34" y="23"/>
                      <a:pt x="34" y="23"/>
                    </a:cubicBezTo>
                    <a:cubicBezTo>
                      <a:pt x="34" y="21"/>
                      <a:pt x="34" y="18"/>
                      <a:pt x="34" y="16"/>
                    </a:cubicBezTo>
                    <a:cubicBezTo>
                      <a:pt x="33" y="11"/>
                      <a:pt x="29" y="9"/>
                      <a:pt x="23" y="9"/>
                    </a:cubicBezTo>
                    <a:cubicBezTo>
                      <a:pt x="19" y="9"/>
                      <a:pt x="15" y="11"/>
                      <a:pt x="15" y="11"/>
                    </a:cubicBezTo>
                    <a:cubicBezTo>
                      <a:pt x="15" y="52"/>
                      <a:pt x="15" y="52"/>
                      <a:pt x="15" y="52"/>
                    </a:cubicBezTo>
                    <a:cubicBezTo>
                      <a:pt x="0" y="52"/>
                      <a:pt x="0" y="52"/>
                      <a:pt x="0" y="52"/>
                    </a:cubicBezTo>
                    <a:cubicBezTo>
                      <a:pt x="0" y="2"/>
                      <a:pt x="0" y="2"/>
                      <a:pt x="0" y="2"/>
                    </a:cubicBezTo>
                    <a:cubicBezTo>
                      <a:pt x="15" y="2"/>
                      <a:pt x="15" y="2"/>
                      <a:pt x="15" y="2"/>
                    </a:cubicBezTo>
                    <a:cubicBezTo>
                      <a:pt x="15" y="7"/>
                      <a:pt x="15" y="7"/>
                      <a:pt x="15" y="7"/>
                    </a:cubicBezTo>
                    <a:cubicBezTo>
                      <a:pt x="15" y="7"/>
                      <a:pt x="19" y="0"/>
                      <a:pt x="31" y="0"/>
                    </a:cubicBezTo>
                    <a:cubicBezTo>
                      <a:pt x="43" y="0"/>
                      <a:pt x="47" y="7"/>
                      <a:pt x="48" y="12"/>
                    </a:cubicBezTo>
                    <a:cubicBezTo>
                      <a:pt x="49" y="15"/>
                      <a:pt x="49" y="19"/>
                      <a:pt x="49" y="22"/>
                    </a:cubicBezTo>
                    <a:cubicBezTo>
                      <a:pt x="49" y="52"/>
                      <a:pt x="49" y="52"/>
                      <a:pt x="49" y="52"/>
                    </a:cubicBezTo>
                    <a:cubicBezTo>
                      <a:pt x="34" y="52"/>
                      <a:pt x="34" y="52"/>
                      <a:pt x="34"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34"/>
              <p:cNvSpPr>
                <a:spLocks noEditPoints="1"/>
              </p:cNvSpPr>
              <p:nvPr userDrawn="1"/>
            </p:nvSpPr>
            <p:spPr bwMode="auto">
              <a:xfrm>
                <a:off x="11092213" y="6518266"/>
                <a:ext cx="50339" cy="53301"/>
              </a:xfrm>
              <a:custGeom>
                <a:avLst/>
                <a:gdLst>
                  <a:gd name="T0" fmla="*/ 34 w 49"/>
                  <a:gd name="T1" fmla="*/ 18 h 52"/>
                  <a:gd name="T2" fmla="*/ 25 w 49"/>
                  <a:gd name="T3" fmla="*/ 6 h 52"/>
                  <a:gd name="T4" fmla="*/ 16 w 49"/>
                  <a:gd name="T5" fmla="*/ 14 h 52"/>
                  <a:gd name="T6" fmla="*/ 15 w 49"/>
                  <a:gd name="T7" fmla="*/ 20 h 52"/>
                  <a:gd name="T8" fmla="*/ 34 w 49"/>
                  <a:gd name="T9" fmla="*/ 20 h 52"/>
                  <a:gd name="T10" fmla="*/ 34 w 49"/>
                  <a:gd name="T11" fmla="*/ 18 h 52"/>
                  <a:gd name="T12" fmla="*/ 15 w 49"/>
                  <a:gd name="T13" fmla="*/ 27 h 52"/>
                  <a:gd name="T14" fmla="*/ 15 w 49"/>
                  <a:gd name="T15" fmla="*/ 28 h 52"/>
                  <a:gd name="T16" fmla="*/ 33 w 49"/>
                  <a:gd name="T17" fmla="*/ 44 h 52"/>
                  <a:gd name="T18" fmla="*/ 44 w 49"/>
                  <a:gd name="T19" fmla="*/ 42 h 52"/>
                  <a:gd name="T20" fmla="*/ 47 w 49"/>
                  <a:gd name="T21" fmla="*/ 49 h 52"/>
                  <a:gd name="T22" fmla="*/ 28 w 49"/>
                  <a:gd name="T23" fmla="*/ 52 h 52"/>
                  <a:gd name="T24" fmla="*/ 0 w 49"/>
                  <a:gd name="T25" fmla="*/ 26 h 52"/>
                  <a:gd name="T26" fmla="*/ 26 w 49"/>
                  <a:gd name="T27" fmla="*/ 0 h 52"/>
                  <a:gd name="T28" fmla="*/ 46 w 49"/>
                  <a:gd name="T29" fmla="*/ 9 h 52"/>
                  <a:gd name="T30" fmla="*/ 49 w 49"/>
                  <a:gd name="T31" fmla="*/ 26 h 52"/>
                  <a:gd name="T32" fmla="*/ 49 w 49"/>
                  <a:gd name="T33" fmla="*/ 27 h 52"/>
                  <a:gd name="T34" fmla="*/ 15 w 49"/>
                  <a:gd name="T35"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52">
                    <a:moveTo>
                      <a:pt x="34" y="18"/>
                    </a:moveTo>
                    <a:cubicBezTo>
                      <a:pt x="34" y="10"/>
                      <a:pt x="31" y="6"/>
                      <a:pt x="25" y="6"/>
                    </a:cubicBezTo>
                    <a:cubicBezTo>
                      <a:pt x="20" y="6"/>
                      <a:pt x="17" y="9"/>
                      <a:pt x="16" y="14"/>
                    </a:cubicBezTo>
                    <a:cubicBezTo>
                      <a:pt x="15" y="16"/>
                      <a:pt x="15" y="19"/>
                      <a:pt x="15" y="20"/>
                    </a:cubicBezTo>
                    <a:cubicBezTo>
                      <a:pt x="34" y="20"/>
                      <a:pt x="34" y="20"/>
                      <a:pt x="34" y="20"/>
                    </a:cubicBezTo>
                    <a:cubicBezTo>
                      <a:pt x="34" y="18"/>
                      <a:pt x="34" y="18"/>
                      <a:pt x="34" y="18"/>
                    </a:cubicBezTo>
                    <a:close/>
                    <a:moveTo>
                      <a:pt x="15" y="27"/>
                    </a:moveTo>
                    <a:cubicBezTo>
                      <a:pt x="15" y="28"/>
                      <a:pt x="15" y="28"/>
                      <a:pt x="15" y="28"/>
                    </a:cubicBezTo>
                    <a:cubicBezTo>
                      <a:pt x="15" y="38"/>
                      <a:pt x="22" y="44"/>
                      <a:pt x="33" y="44"/>
                    </a:cubicBezTo>
                    <a:cubicBezTo>
                      <a:pt x="40" y="44"/>
                      <a:pt x="44" y="42"/>
                      <a:pt x="44" y="42"/>
                    </a:cubicBezTo>
                    <a:cubicBezTo>
                      <a:pt x="47" y="49"/>
                      <a:pt x="47" y="49"/>
                      <a:pt x="47" y="49"/>
                    </a:cubicBezTo>
                    <a:cubicBezTo>
                      <a:pt x="47" y="49"/>
                      <a:pt x="41" y="52"/>
                      <a:pt x="28" y="52"/>
                    </a:cubicBezTo>
                    <a:cubicBezTo>
                      <a:pt x="14" y="52"/>
                      <a:pt x="0" y="46"/>
                      <a:pt x="0" y="26"/>
                    </a:cubicBezTo>
                    <a:cubicBezTo>
                      <a:pt x="0" y="17"/>
                      <a:pt x="4" y="0"/>
                      <a:pt x="26" y="0"/>
                    </a:cubicBezTo>
                    <a:cubicBezTo>
                      <a:pt x="37" y="0"/>
                      <a:pt x="43" y="3"/>
                      <a:pt x="46" y="9"/>
                    </a:cubicBezTo>
                    <a:cubicBezTo>
                      <a:pt x="49" y="14"/>
                      <a:pt x="49" y="21"/>
                      <a:pt x="49" y="26"/>
                    </a:cubicBezTo>
                    <a:cubicBezTo>
                      <a:pt x="49" y="27"/>
                      <a:pt x="49" y="27"/>
                      <a:pt x="49" y="27"/>
                    </a:cubicBezTo>
                    <a:cubicBezTo>
                      <a:pt x="15" y="27"/>
                      <a:pt x="15" y="27"/>
                      <a:pt x="15"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35"/>
              <p:cNvSpPr>
                <a:spLocks/>
              </p:cNvSpPr>
              <p:nvPr userDrawn="1"/>
            </p:nvSpPr>
            <p:spPr bwMode="auto">
              <a:xfrm>
                <a:off x="11148474" y="6518266"/>
                <a:ext cx="39975" cy="53301"/>
              </a:xfrm>
              <a:custGeom>
                <a:avLst/>
                <a:gdLst>
                  <a:gd name="T0" fmla="*/ 18 w 39"/>
                  <a:gd name="T1" fmla="*/ 52 h 52"/>
                  <a:gd name="T2" fmla="*/ 0 w 39"/>
                  <a:gd name="T3" fmla="*/ 49 h 52"/>
                  <a:gd name="T4" fmla="*/ 3 w 39"/>
                  <a:gd name="T5" fmla="*/ 41 h 52"/>
                  <a:gd name="T6" fmla="*/ 17 w 39"/>
                  <a:gd name="T7" fmla="*/ 44 h 52"/>
                  <a:gd name="T8" fmla="*/ 26 w 39"/>
                  <a:gd name="T9" fmla="*/ 38 h 52"/>
                  <a:gd name="T10" fmla="*/ 21 w 39"/>
                  <a:gd name="T11" fmla="*/ 33 h 52"/>
                  <a:gd name="T12" fmla="*/ 13 w 39"/>
                  <a:gd name="T13" fmla="*/ 29 h 52"/>
                  <a:gd name="T14" fmla="*/ 2 w 39"/>
                  <a:gd name="T15" fmla="*/ 14 h 52"/>
                  <a:gd name="T16" fmla="*/ 21 w 39"/>
                  <a:gd name="T17" fmla="*/ 0 h 52"/>
                  <a:gd name="T18" fmla="*/ 38 w 39"/>
                  <a:gd name="T19" fmla="*/ 2 h 52"/>
                  <a:gd name="T20" fmla="*/ 35 w 39"/>
                  <a:gd name="T21" fmla="*/ 10 h 52"/>
                  <a:gd name="T22" fmla="*/ 23 w 39"/>
                  <a:gd name="T23" fmla="*/ 8 h 52"/>
                  <a:gd name="T24" fmla="*/ 15 w 39"/>
                  <a:gd name="T25" fmla="*/ 12 h 52"/>
                  <a:gd name="T26" fmla="*/ 21 w 39"/>
                  <a:gd name="T27" fmla="*/ 19 h 52"/>
                  <a:gd name="T28" fmla="*/ 29 w 39"/>
                  <a:gd name="T29" fmla="*/ 22 h 52"/>
                  <a:gd name="T30" fmla="*/ 39 w 39"/>
                  <a:gd name="T31" fmla="*/ 36 h 52"/>
                  <a:gd name="T32" fmla="*/ 18 w 39"/>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2">
                    <a:moveTo>
                      <a:pt x="18" y="52"/>
                    </a:moveTo>
                    <a:cubicBezTo>
                      <a:pt x="6" y="52"/>
                      <a:pt x="0" y="49"/>
                      <a:pt x="0" y="49"/>
                    </a:cubicBezTo>
                    <a:cubicBezTo>
                      <a:pt x="3" y="41"/>
                      <a:pt x="3" y="41"/>
                      <a:pt x="3" y="41"/>
                    </a:cubicBezTo>
                    <a:cubicBezTo>
                      <a:pt x="3" y="41"/>
                      <a:pt x="8" y="44"/>
                      <a:pt x="17" y="44"/>
                    </a:cubicBezTo>
                    <a:cubicBezTo>
                      <a:pt x="22" y="44"/>
                      <a:pt x="26" y="42"/>
                      <a:pt x="26" y="38"/>
                    </a:cubicBezTo>
                    <a:cubicBezTo>
                      <a:pt x="26" y="35"/>
                      <a:pt x="24" y="34"/>
                      <a:pt x="21" y="33"/>
                    </a:cubicBezTo>
                    <a:cubicBezTo>
                      <a:pt x="13" y="29"/>
                      <a:pt x="13" y="29"/>
                      <a:pt x="13" y="29"/>
                    </a:cubicBezTo>
                    <a:cubicBezTo>
                      <a:pt x="5" y="25"/>
                      <a:pt x="2" y="21"/>
                      <a:pt x="2" y="14"/>
                    </a:cubicBezTo>
                    <a:cubicBezTo>
                      <a:pt x="2" y="4"/>
                      <a:pt x="9" y="0"/>
                      <a:pt x="21" y="0"/>
                    </a:cubicBezTo>
                    <a:cubicBezTo>
                      <a:pt x="32" y="0"/>
                      <a:pt x="38" y="2"/>
                      <a:pt x="38" y="2"/>
                    </a:cubicBezTo>
                    <a:cubicBezTo>
                      <a:pt x="35" y="10"/>
                      <a:pt x="35" y="10"/>
                      <a:pt x="35" y="10"/>
                    </a:cubicBezTo>
                    <a:cubicBezTo>
                      <a:pt x="35" y="10"/>
                      <a:pt x="30" y="8"/>
                      <a:pt x="23" y="8"/>
                    </a:cubicBezTo>
                    <a:cubicBezTo>
                      <a:pt x="19" y="8"/>
                      <a:pt x="15" y="9"/>
                      <a:pt x="15" y="12"/>
                    </a:cubicBezTo>
                    <a:cubicBezTo>
                      <a:pt x="15" y="16"/>
                      <a:pt x="17" y="17"/>
                      <a:pt x="21" y="19"/>
                    </a:cubicBezTo>
                    <a:cubicBezTo>
                      <a:pt x="29" y="22"/>
                      <a:pt x="29" y="22"/>
                      <a:pt x="29" y="22"/>
                    </a:cubicBezTo>
                    <a:cubicBezTo>
                      <a:pt x="36" y="26"/>
                      <a:pt x="39" y="29"/>
                      <a:pt x="39" y="36"/>
                    </a:cubicBezTo>
                    <a:cubicBezTo>
                      <a:pt x="39" y="48"/>
                      <a:pt x="30" y="52"/>
                      <a:pt x="18"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36"/>
              <p:cNvSpPr>
                <a:spLocks/>
              </p:cNvSpPr>
              <p:nvPr userDrawn="1"/>
            </p:nvSpPr>
            <p:spPr bwMode="auto">
              <a:xfrm>
                <a:off x="11192521" y="6518266"/>
                <a:ext cx="39975" cy="53301"/>
              </a:xfrm>
              <a:custGeom>
                <a:avLst/>
                <a:gdLst>
                  <a:gd name="T0" fmla="*/ 18 w 39"/>
                  <a:gd name="T1" fmla="*/ 52 h 52"/>
                  <a:gd name="T2" fmla="*/ 0 w 39"/>
                  <a:gd name="T3" fmla="*/ 49 h 52"/>
                  <a:gd name="T4" fmla="*/ 3 w 39"/>
                  <a:gd name="T5" fmla="*/ 41 h 52"/>
                  <a:gd name="T6" fmla="*/ 17 w 39"/>
                  <a:gd name="T7" fmla="*/ 44 h 52"/>
                  <a:gd name="T8" fmla="*/ 26 w 39"/>
                  <a:gd name="T9" fmla="*/ 38 h 52"/>
                  <a:gd name="T10" fmla="*/ 20 w 39"/>
                  <a:gd name="T11" fmla="*/ 33 h 52"/>
                  <a:gd name="T12" fmla="*/ 12 w 39"/>
                  <a:gd name="T13" fmla="*/ 29 h 52"/>
                  <a:gd name="T14" fmla="*/ 2 w 39"/>
                  <a:gd name="T15" fmla="*/ 14 h 52"/>
                  <a:gd name="T16" fmla="*/ 21 w 39"/>
                  <a:gd name="T17" fmla="*/ 0 h 52"/>
                  <a:gd name="T18" fmla="*/ 38 w 39"/>
                  <a:gd name="T19" fmla="*/ 2 h 52"/>
                  <a:gd name="T20" fmla="*/ 35 w 39"/>
                  <a:gd name="T21" fmla="*/ 10 h 52"/>
                  <a:gd name="T22" fmla="*/ 23 w 39"/>
                  <a:gd name="T23" fmla="*/ 8 h 52"/>
                  <a:gd name="T24" fmla="*/ 15 w 39"/>
                  <a:gd name="T25" fmla="*/ 12 h 52"/>
                  <a:gd name="T26" fmla="*/ 21 w 39"/>
                  <a:gd name="T27" fmla="*/ 19 h 52"/>
                  <a:gd name="T28" fmla="*/ 29 w 39"/>
                  <a:gd name="T29" fmla="*/ 22 h 52"/>
                  <a:gd name="T30" fmla="*/ 39 w 39"/>
                  <a:gd name="T31" fmla="*/ 36 h 52"/>
                  <a:gd name="T32" fmla="*/ 18 w 39"/>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52">
                    <a:moveTo>
                      <a:pt x="18" y="52"/>
                    </a:moveTo>
                    <a:cubicBezTo>
                      <a:pt x="6" y="52"/>
                      <a:pt x="0" y="49"/>
                      <a:pt x="0" y="49"/>
                    </a:cubicBezTo>
                    <a:cubicBezTo>
                      <a:pt x="3" y="41"/>
                      <a:pt x="3" y="41"/>
                      <a:pt x="3" y="41"/>
                    </a:cubicBezTo>
                    <a:cubicBezTo>
                      <a:pt x="3" y="41"/>
                      <a:pt x="8" y="44"/>
                      <a:pt x="17" y="44"/>
                    </a:cubicBezTo>
                    <a:cubicBezTo>
                      <a:pt x="22" y="44"/>
                      <a:pt x="26" y="42"/>
                      <a:pt x="26" y="38"/>
                    </a:cubicBezTo>
                    <a:cubicBezTo>
                      <a:pt x="26" y="35"/>
                      <a:pt x="24" y="34"/>
                      <a:pt x="20" y="33"/>
                    </a:cubicBezTo>
                    <a:cubicBezTo>
                      <a:pt x="12" y="29"/>
                      <a:pt x="12" y="29"/>
                      <a:pt x="12" y="29"/>
                    </a:cubicBezTo>
                    <a:cubicBezTo>
                      <a:pt x="5" y="25"/>
                      <a:pt x="2" y="21"/>
                      <a:pt x="2" y="14"/>
                    </a:cubicBezTo>
                    <a:cubicBezTo>
                      <a:pt x="2" y="4"/>
                      <a:pt x="9" y="0"/>
                      <a:pt x="21" y="0"/>
                    </a:cubicBezTo>
                    <a:cubicBezTo>
                      <a:pt x="32" y="0"/>
                      <a:pt x="38" y="2"/>
                      <a:pt x="38" y="2"/>
                    </a:cubicBezTo>
                    <a:cubicBezTo>
                      <a:pt x="35" y="10"/>
                      <a:pt x="35" y="10"/>
                      <a:pt x="35" y="10"/>
                    </a:cubicBezTo>
                    <a:cubicBezTo>
                      <a:pt x="35" y="10"/>
                      <a:pt x="30" y="8"/>
                      <a:pt x="23" y="8"/>
                    </a:cubicBezTo>
                    <a:cubicBezTo>
                      <a:pt x="19" y="8"/>
                      <a:pt x="15" y="9"/>
                      <a:pt x="15" y="12"/>
                    </a:cubicBezTo>
                    <a:cubicBezTo>
                      <a:pt x="15" y="16"/>
                      <a:pt x="17" y="17"/>
                      <a:pt x="21" y="19"/>
                    </a:cubicBezTo>
                    <a:cubicBezTo>
                      <a:pt x="29" y="22"/>
                      <a:pt x="29" y="22"/>
                      <a:pt x="29" y="22"/>
                    </a:cubicBezTo>
                    <a:cubicBezTo>
                      <a:pt x="36" y="26"/>
                      <a:pt x="39" y="29"/>
                      <a:pt x="39" y="36"/>
                    </a:cubicBezTo>
                    <a:cubicBezTo>
                      <a:pt x="39" y="48"/>
                      <a:pt x="29" y="52"/>
                      <a:pt x="18"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37"/>
              <p:cNvSpPr>
                <a:spLocks/>
              </p:cNvSpPr>
              <p:nvPr userDrawn="1"/>
            </p:nvSpPr>
            <p:spPr bwMode="auto">
              <a:xfrm>
                <a:off x="11263219" y="6498649"/>
                <a:ext cx="48859" cy="72918"/>
              </a:xfrm>
              <a:custGeom>
                <a:avLst/>
                <a:gdLst>
                  <a:gd name="T0" fmla="*/ 22 w 48"/>
                  <a:gd name="T1" fmla="*/ 71 h 71"/>
                  <a:gd name="T2" fmla="*/ 0 w 48"/>
                  <a:gd name="T3" fmla="*/ 68 h 71"/>
                  <a:gd name="T4" fmla="*/ 4 w 48"/>
                  <a:gd name="T5" fmla="*/ 59 h 71"/>
                  <a:gd name="T6" fmla="*/ 19 w 48"/>
                  <a:gd name="T7" fmla="*/ 62 h 71"/>
                  <a:gd name="T8" fmla="*/ 34 w 48"/>
                  <a:gd name="T9" fmla="*/ 52 h 71"/>
                  <a:gd name="T10" fmla="*/ 26 w 48"/>
                  <a:gd name="T11" fmla="*/ 43 h 71"/>
                  <a:gd name="T12" fmla="*/ 15 w 48"/>
                  <a:gd name="T13" fmla="*/ 37 h 71"/>
                  <a:gd name="T14" fmla="*/ 2 w 48"/>
                  <a:gd name="T15" fmla="*/ 19 h 71"/>
                  <a:gd name="T16" fmla="*/ 27 w 48"/>
                  <a:gd name="T17" fmla="*/ 0 h 71"/>
                  <a:gd name="T18" fmla="*/ 46 w 48"/>
                  <a:gd name="T19" fmla="*/ 2 h 71"/>
                  <a:gd name="T20" fmla="*/ 43 w 48"/>
                  <a:gd name="T21" fmla="*/ 11 h 71"/>
                  <a:gd name="T22" fmla="*/ 29 w 48"/>
                  <a:gd name="T23" fmla="*/ 9 h 71"/>
                  <a:gd name="T24" fmla="*/ 16 w 48"/>
                  <a:gd name="T25" fmla="*/ 17 h 71"/>
                  <a:gd name="T26" fmla="*/ 26 w 48"/>
                  <a:gd name="T27" fmla="*/ 26 h 71"/>
                  <a:gd name="T28" fmla="*/ 35 w 48"/>
                  <a:gd name="T29" fmla="*/ 31 h 71"/>
                  <a:gd name="T30" fmla="*/ 48 w 48"/>
                  <a:gd name="T31" fmla="*/ 50 h 71"/>
                  <a:gd name="T32" fmla="*/ 22 w 48"/>
                  <a:gd name="T3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71">
                    <a:moveTo>
                      <a:pt x="22" y="71"/>
                    </a:moveTo>
                    <a:cubicBezTo>
                      <a:pt x="8" y="71"/>
                      <a:pt x="0" y="68"/>
                      <a:pt x="0" y="68"/>
                    </a:cubicBezTo>
                    <a:cubicBezTo>
                      <a:pt x="4" y="59"/>
                      <a:pt x="4" y="59"/>
                      <a:pt x="4" y="59"/>
                    </a:cubicBezTo>
                    <a:cubicBezTo>
                      <a:pt x="4" y="59"/>
                      <a:pt x="9" y="62"/>
                      <a:pt x="19" y="62"/>
                    </a:cubicBezTo>
                    <a:cubicBezTo>
                      <a:pt x="28" y="62"/>
                      <a:pt x="34" y="60"/>
                      <a:pt x="34" y="52"/>
                    </a:cubicBezTo>
                    <a:cubicBezTo>
                      <a:pt x="34" y="48"/>
                      <a:pt x="32" y="46"/>
                      <a:pt x="26" y="43"/>
                    </a:cubicBezTo>
                    <a:cubicBezTo>
                      <a:pt x="15" y="37"/>
                      <a:pt x="15" y="37"/>
                      <a:pt x="15" y="37"/>
                    </a:cubicBezTo>
                    <a:cubicBezTo>
                      <a:pt x="9" y="33"/>
                      <a:pt x="2" y="29"/>
                      <a:pt x="2" y="19"/>
                    </a:cubicBezTo>
                    <a:cubicBezTo>
                      <a:pt x="2" y="6"/>
                      <a:pt x="11" y="0"/>
                      <a:pt x="27" y="0"/>
                    </a:cubicBezTo>
                    <a:cubicBezTo>
                      <a:pt x="40" y="0"/>
                      <a:pt x="46" y="2"/>
                      <a:pt x="46" y="2"/>
                    </a:cubicBezTo>
                    <a:cubicBezTo>
                      <a:pt x="43" y="11"/>
                      <a:pt x="43" y="11"/>
                      <a:pt x="43" y="11"/>
                    </a:cubicBezTo>
                    <a:cubicBezTo>
                      <a:pt x="43" y="11"/>
                      <a:pt x="38" y="9"/>
                      <a:pt x="29" y="9"/>
                    </a:cubicBezTo>
                    <a:cubicBezTo>
                      <a:pt x="24" y="9"/>
                      <a:pt x="16" y="9"/>
                      <a:pt x="16" y="17"/>
                    </a:cubicBezTo>
                    <a:cubicBezTo>
                      <a:pt x="16" y="21"/>
                      <a:pt x="20" y="23"/>
                      <a:pt x="26" y="26"/>
                    </a:cubicBezTo>
                    <a:cubicBezTo>
                      <a:pt x="35" y="31"/>
                      <a:pt x="35" y="31"/>
                      <a:pt x="35" y="31"/>
                    </a:cubicBezTo>
                    <a:cubicBezTo>
                      <a:pt x="44" y="36"/>
                      <a:pt x="48" y="41"/>
                      <a:pt x="48" y="50"/>
                    </a:cubicBezTo>
                    <a:cubicBezTo>
                      <a:pt x="48" y="63"/>
                      <a:pt x="39" y="71"/>
                      <a:pt x="22" y="7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38"/>
              <p:cNvSpPr>
                <a:spLocks/>
              </p:cNvSpPr>
              <p:nvPr userDrawn="1"/>
            </p:nvSpPr>
            <p:spPr bwMode="auto">
              <a:xfrm>
                <a:off x="11317260" y="6518266"/>
                <a:ext cx="44047" cy="53301"/>
              </a:xfrm>
              <a:custGeom>
                <a:avLst/>
                <a:gdLst>
                  <a:gd name="T0" fmla="*/ 40 w 43"/>
                  <a:gd name="T1" fmla="*/ 10 h 52"/>
                  <a:gd name="T2" fmla="*/ 31 w 43"/>
                  <a:gd name="T3" fmla="*/ 8 h 52"/>
                  <a:gd name="T4" fmla="*/ 15 w 43"/>
                  <a:gd name="T5" fmla="*/ 26 h 52"/>
                  <a:gd name="T6" fmla="*/ 30 w 43"/>
                  <a:gd name="T7" fmla="*/ 44 h 52"/>
                  <a:gd name="T8" fmla="*/ 40 w 43"/>
                  <a:gd name="T9" fmla="*/ 42 h 52"/>
                  <a:gd name="T10" fmla="*/ 43 w 43"/>
                  <a:gd name="T11" fmla="*/ 49 h 52"/>
                  <a:gd name="T12" fmla="*/ 26 w 43"/>
                  <a:gd name="T13" fmla="*/ 52 h 52"/>
                  <a:gd name="T14" fmla="*/ 0 w 43"/>
                  <a:gd name="T15" fmla="*/ 27 h 52"/>
                  <a:gd name="T16" fmla="*/ 4 w 43"/>
                  <a:gd name="T17" fmla="*/ 10 h 52"/>
                  <a:gd name="T18" fmla="*/ 29 w 43"/>
                  <a:gd name="T19" fmla="*/ 0 h 52"/>
                  <a:gd name="T20" fmla="*/ 43 w 43"/>
                  <a:gd name="T21" fmla="*/ 2 h 52"/>
                  <a:gd name="T22" fmla="*/ 40 w 43"/>
                  <a:gd name="T23"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52">
                    <a:moveTo>
                      <a:pt x="40" y="10"/>
                    </a:moveTo>
                    <a:cubicBezTo>
                      <a:pt x="40" y="10"/>
                      <a:pt x="37" y="8"/>
                      <a:pt x="31" y="8"/>
                    </a:cubicBezTo>
                    <a:cubicBezTo>
                      <a:pt x="20" y="8"/>
                      <a:pt x="15" y="14"/>
                      <a:pt x="15" y="26"/>
                    </a:cubicBezTo>
                    <a:cubicBezTo>
                      <a:pt x="15" y="34"/>
                      <a:pt x="18" y="44"/>
                      <a:pt x="30" y="44"/>
                    </a:cubicBezTo>
                    <a:cubicBezTo>
                      <a:pt x="35" y="44"/>
                      <a:pt x="39" y="42"/>
                      <a:pt x="40" y="42"/>
                    </a:cubicBezTo>
                    <a:cubicBezTo>
                      <a:pt x="43" y="49"/>
                      <a:pt x="43" y="49"/>
                      <a:pt x="43" y="49"/>
                    </a:cubicBezTo>
                    <a:cubicBezTo>
                      <a:pt x="43" y="49"/>
                      <a:pt x="38" y="52"/>
                      <a:pt x="26" y="52"/>
                    </a:cubicBezTo>
                    <a:cubicBezTo>
                      <a:pt x="8" y="52"/>
                      <a:pt x="0" y="41"/>
                      <a:pt x="0" y="27"/>
                    </a:cubicBezTo>
                    <a:cubicBezTo>
                      <a:pt x="0" y="21"/>
                      <a:pt x="1" y="15"/>
                      <a:pt x="4" y="10"/>
                    </a:cubicBezTo>
                    <a:cubicBezTo>
                      <a:pt x="9" y="4"/>
                      <a:pt x="16" y="0"/>
                      <a:pt x="29" y="0"/>
                    </a:cubicBezTo>
                    <a:cubicBezTo>
                      <a:pt x="38" y="0"/>
                      <a:pt x="43" y="2"/>
                      <a:pt x="43" y="2"/>
                    </a:cubicBezTo>
                    <a:cubicBezTo>
                      <a:pt x="40" y="10"/>
                      <a:pt x="40" y="10"/>
                      <a:pt x="4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39"/>
              <p:cNvSpPr>
                <a:spLocks/>
              </p:cNvSpPr>
              <p:nvPr userDrawn="1"/>
            </p:nvSpPr>
            <p:spPr bwMode="auto">
              <a:xfrm>
                <a:off x="11369450" y="6492356"/>
                <a:ext cx="50339" cy="78100"/>
              </a:xfrm>
              <a:custGeom>
                <a:avLst/>
                <a:gdLst>
                  <a:gd name="T0" fmla="*/ 34 w 49"/>
                  <a:gd name="T1" fmla="*/ 76 h 76"/>
                  <a:gd name="T2" fmla="*/ 34 w 49"/>
                  <a:gd name="T3" fmla="*/ 47 h 76"/>
                  <a:gd name="T4" fmla="*/ 33 w 49"/>
                  <a:gd name="T5" fmla="*/ 40 h 76"/>
                  <a:gd name="T6" fmla="*/ 23 w 49"/>
                  <a:gd name="T7" fmla="*/ 33 h 76"/>
                  <a:gd name="T8" fmla="*/ 15 w 49"/>
                  <a:gd name="T9" fmla="*/ 35 h 76"/>
                  <a:gd name="T10" fmla="*/ 15 w 49"/>
                  <a:gd name="T11" fmla="*/ 76 h 76"/>
                  <a:gd name="T12" fmla="*/ 0 w 49"/>
                  <a:gd name="T13" fmla="*/ 76 h 76"/>
                  <a:gd name="T14" fmla="*/ 0 w 49"/>
                  <a:gd name="T15" fmla="*/ 0 h 76"/>
                  <a:gd name="T16" fmla="*/ 15 w 49"/>
                  <a:gd name="T17" fmla="*/ 0 h 76"/>
                  <a:gd name="T18" fmla="*/ 15 w 49"/>
                  <a:gd name="T19" fmla="*/ 31 h 76"/>
                  <a:gd name="T20" fmla="*/ 31 w 49"/>
                  <a:gd name="T21" fmla="*/ 24 h 76"/>
                  <a:gd name="T22" fmla="*/ 48 w 49"/>
                  <a:gd name="T23" fmla="*/ 36 h 76"/>
                  <a:gd name="T24" fmla="*/ 49 w 49"/>
                  <a:gd name="T25" fmla="*/ 46 h 76"/>
                  <a:gd name="T26" fmla="*/ 49 w 49"/>
                  <a:gd name="T27" fmla="*/ 76 h 76"/>
                  <a:gd name="T28" fmla="*/ 34 w 49"/>
                  <a:gd name="T2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76">
                    <a:moveTo>
                      <a:pt x="34" y="76"/>
                    </a:moveTo>
                    <a:cubicBezTo>
                      <a:pt x="34" y="47"/>
                      <a:pt x="34" y="47"/>
                      <a:pt x="34" y="47"/>
                    </a:cubicBezTo>
                    <a:cubicBezTo>
                      <a:pt x="34" y="45"/>
                      <a:pt x="34" y="42"/>
                      <a:pt x="33" y="40"/>
                    </a:cubicBezTo>
                    <a:cubicBezTo>
                      <a:pt x="32" y="35"/>
                      <a:pt x="29" y="33"/>
                      <a:pt x="23" y="33"/>
                    </a:cubicBezTo>
                    <a:cubicBezTo>
                      <a:pt x="18" y="33"/>
                      <a:pt x="15" y="35"/>
                      <a:pt x="15" y="35"/>
                    </a:cubicBezTo>
                    <a:cubicBezTo>
                      <a:pt x="15" y="76"/>
                      <a:pt x="15" y="76"/>
                      <a:pt x="15" y="76"/>
                    </a:cubicBezTo>
                    <a:cubicBezTo>
                      <a:pt x="0" y="76"/>
                      <a:pt x="0" y="76"/>
                      <a:pt x="0" y="76"/>
                    </a:cubicBezTo>
                    <a:cubicBezTo>
                      <a:pt x="0" y="0"/>
                      <a:pt x="0" y="0"/>
                      <a:pt x="0" y="0"/>
                    </a:cubicBezTo>
                    <a:cubicBezTo>
                      <a:pt x="15" y="0"/>
                      <a:pt x="15" y="0"/>
                      <a:pt x="15" y="0"/>
                    </a:cubicBezTo>
                    <a:cubicBezTo>
                      <a:pt x="15" y="31"/>
                      <a:pt x="15" y="31"/>
                      <a:pt x="15" y="31"/>
                    </a:cubicBezTo>
                    <a:cubicBezTo>
                      <a:pt x="15" y="31"/>
                      <a:pt x="19" y="24"/>
                      <a:pt x="31" y="24"/>
                    </a:cubicBezTo>
                    <a:cubicBezTo>
                      <a:pt x="42" y="24"/>
                      <a:pt x="47" y="31"/>
                      <a:pt x="48" y="36"/>
                    </a:cubicBezTo>
                    <a:cubicBezTo>
                      <a:pt x="49" y="39"/>
                      <a:pt x="49" y="43"/>
                      <a:pt x="49" y="46"/>
                    </a:cubicBezTo>
                    <a:cubicBezTo>
                      <a:pt x="49" y="76"/>
                      <a:pt x="49" y="76"/>
                      <a:pt x="49" y="76"/>
                    </a:cubicBezTo>
                    <a:cubicBezTo>
                      <a:pt x="34" y="76"/>
                      <a:pt x="34" y="76"/>
                      <a:pt x="34"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40"/>
              <p:cNvSpPr>
                <a:spLocks/>
              </p:cNvSpPr>
              <p:nvPr userDrawn="1"/>
            </p:nvSpPr>
            <p:spPr bwMode="auto">
              <a:xfrm>
                <a:off x="11549709" y="6492356"/>
                <a:ext cx="15176" cy="78100"/>
              </a:xfrm>
              <a:custGeom>
                <a:avLst/>
                <a:gdLst>
                  <a:gd name="T0" fmla="*/ 0 w 41"/>
                  <a:gd name="T1" fmla="*/ 0 h 211"/>
                  <a:gd name="T2" fmla="*/ 41 w 41"/>
                  <a:gd name="T3" fmla="*/ 0 h 211"/>
                  <a:gd name="T4" fmla="*/ 41 w 41"/>
                  <a:gd name="T5" fmla="*/ 211 h 211"/>
                  <a:gd name="T6" fmla="*/ 0 w 41"/>
                  <a:gd name="T7" fmla="*/ 211 h 211"/>
                  <a:gd name="T8" fmla="*/ 0 w 41"/>
                  <a:gd name="T9" fmla="*/ 0 h 211"/>
                  <a:gd name="T10" fmla="*/ 0 w 41"/>
                  <a:gd name="T11" fmla="*/ 0 h 211"/>
                </a:gdLst>
                <a:ahLst/>
                <a:cxnLst>
                  <a:cxn ang="0">
                    <a:pos x="T0" y="T1"/>
                  </a:cxn>
                  <a:cxn ang="0">
                    <a:pos x="T2" y="T3"/>
                  </a:cxn>
                  <a:cxn ang="0">
                    <a:pos x="T4" y="T5"/>
                  </a:cxn>
                  <a:cxn ang="0">
                    <a:pos x="T6" y="T7"/>
                  </a:cxn>
                  <a:cxn ang="0">
                    <a:pos x="T8" y="T9"/>
                  </a:cxn>
                  <a:cxn ang="0">
                    <a:pos x="T10" y="T11"/>
                  </a:cxn>
                </a:cxnLst>
                <a:rect l="0" t="0" r="r" b="b"/>
                <a:pathLst>
                  <a:path w="41" h="211">
                    <a:moveTo>
                      <a:pt x="0" y="0"/>
                    </a:moveTo>
                    <a:lnTo>
                      <a:pt x="41" y="0"/>
                    </a:lnTo>
                    <a:lnTo>
                      <a:pt x="41" y="211"/>
                    </a:lnTo>
                    <a:lnTo>
                      <a:pt x="0" y="211"/>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41"/>
              <p:cNvSpPr>
                <a:spLocks/>
              </p:cNvSpPr>
              <p:nvPr userDrawn="1"/>
            </p:nvSpPr>
            <p:spPr bwMode="auto">
              <a:xfrm>
                <a:off x="10843476" y="6281745"/>
                <a:ext cx="132141" cy="164714"/>
              </a:xfrm>
              <a:custGeom>
                <a:avLst/>
                <a:gdLst>
                  <a:gd name="T0" fmla="*/ 268 w 357"/>
                  <a:gd name="T1" fmla="*/ 445 h 445"/>
                  <a:gd name="T2" fmla="*/ 268 w 357"/>
                  <a:gd name="T3" fmla="*/ 245 h 445"/>
                  <a:gd name="T4" fmla="*/ 89 w 357"/>
                  <a:gd name="T5" fmla="*/ 245 h 445"/>
                  <a:gd name="T6" fmla="*/ 89 w 357"/>
                  <a:gd name="T7" fmla="*/ 445 h 445"/>
                  <a:gd name="T8" fmla="*/ 0 w 357"/>
                  <a:gd name="T9" fmla="*/ 445 h 445"/>
                  <a:gd name="T10" fmla="*/ 0 w 357"/>
                  <a:gd name="T11" fmla="*/ 0 h 445"/>
                  <a:gd name="T12" fmla="*/ 89 w 357"/>
                  <a:gd name="T13" fmla="*/ 0 h 445"/>
                  <a:gd name="T14" fmla="*/ 89 w 357"/>
                  <a:gd name="T15" fmla="*/ 186 h 445"/>
                  <a:gd name="T16" fmla="*/ 268 w 357"/>
                  <a:gd name="T17" fmla="*/ 186 h 445"/>
                  <a:gd name="T18" fmla="*/ 268 w 357"/>
                  <a:gd name="T19" fmla="*/ 0 h 445"/>
                  <a:gd name="T20" fmla="*/ 357 w 357"/>
                  <a:gd name="T21" fmla="*/ 0 h 445"/>
                  <a:gd name="T22" fmla="*/ 357 w 357"/>
                  <a:gd name="T23" fmla="*/ 445 h 445"/>
                  <a:gd name="T24" fmla="*/ 268 w 357"/>
                  <a:gd name="T25" fmla="*/ 445 h 445"/>
                  <a:gd name="T26" fmla="*/ 268 w 357"/>
                  <a:gd name="T27"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445">
                    <a:moveTo>
                      <a:pt x="268" y="445"/>
                    </a:moveTo>
                    <a:lnTo>
                      <a:pt x="268" y="245"/>
                    </a:lnTo>
                    <a:lnTo>
                      <a:pt x="89" y="245"/>
                    </a:lnTo>
                    <a:lnTo>
                      <a:pt x="89" y="445"/>
                    </a:lnTo>
                    <a:lnTo>
                      <a:pt x="0" y="445"/>
                    </a:lnTo>
                    <a:lnTo>
                      <a:pt x="0" y="0"/>
                    </a:lnTo>
                    <a:lnTo>
                      <a:pt x="89" y="0"/>
                    </a:lnTo>
                    <a:lnTo>
                      <a:pt x="89" y="186"/>
                    </a:lnTo>
                    <a:lnTo>
                      <a:pt x="268" y="186"/>
                    </a:lnTo>
                    <a:lnTo>
                      <a:pt x="268" y="0"/>
                    </a:lnTo>
                    <a:lnTo>
                      <a:pt x="357" y="0"/>
                    </a:lnTo>
                    <a:lnTo>
                      <a:pt x="357" y="445"/>
                    </a:lnTo>
                    <a:lnTo>
                      <a:pt x="268" y="445"/>
                    </a:lnTo>
                    <a:lnTo>
                      <a:pt x="268" y="4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42"/>
              <p:cNvSpPr>
                <a:spLocks noEditPoints="1"/>
              </p:cNvSpPr>
              <p:nvPr userDrawn="1"/>
            </p:nvSpPr>
            <p:spPr bwMode="auto">
              <a:xfrm>
                <a:off x="11003378" y="6325052"/>
                <a:ext cx="106231" cy="123258"/>
              </a:xfrm>
              <a:custGeom>
                <a:avLst/>
                <a:gdLst>
                  <a:gd name="T0" fmla="*/ 73 w 104"/>
                  <a:gd name="T1" fmla="*/ 41 h 120"/>
                  <a:gd name="T2" fmla="*/ 53 w 104"/>
                  <a:gd name="T3" fmla="*/ 15 h 120"/>
                  <a:gd name="T4" fmla="*/ 34 w 104"/>
                  <a:gd name="T5" fmla="*/ 33 h 120"/>
                  <a:gd name="T6" fmla="*/ 32 w 104"/>
                  <a:gd name="T7" fmla="*/ 46 h 120"/>
                  <a:gd name="T8" fmla="*/ 73 w 104"/>
                  <a:gd name="T9" fmla="*/ 46 h 120"/>
                  <a:gd name="T10" fmla="*/ 73 w 104"/>
                  <a:gd name="T11" fmla="*/ 41 h 120"/>
                  <a:gd name="T12" fmla="*/ 32 w 104"/>
                  <a:gd name="T13" fmla="*/ 62 h 120"/>
                  <a:gd name="T14" fmla="*/ 32 w 104"/>
                  <a:gd name="T15" fmla="*/ 64 h 120"/>
                  <a:gd name="T16" fmla="*/ 69 w 104"/>
                  <a:gd name="T17" fmla="*/ 101 h 120"/>
                  <a:gd name="T18" fmla="*/ 94 w 104"/>
                  <a:gd name="T19" fmla="*/ 96 h 120"/>
                  <a:gd name="T20" fmla="*/ 100 w 104"/>
                  <a:gd name="T21" fmla="*/ 113 h 120"/>
                  <a:gd name="T22" fmla="*/ 60 w 104"/>
                  <a:gd name="T23" fmla="*/ 120 h 120"/>
                  <a:gd name="T24" fmla="*/ 0 w 104"/>
                  <a:gd name="T25" fmla="*/ 60 h 120"/>
                  <a:gd name="T26" fmla="*/ 55 w 104"/>
                  <a:gd name="T27" fmla="*/ 0 h 120"/>
                  <a:gd name="T28" fmla="*/ 97 w 104"/>
                  <a:gd name="T29" fmla="*/ 21 h 120"/>
                  <a:gd name="T30" fmla="*/ 104 w 104"/>
                  <a:gd name="T31" fmla="*/ 60 h 120"/>
                  <a:gd name="T32" fmla="*/ 104 w 104"/>
                  <a:gd name="T33" fmla="*/ 62 h 120"/>
                  <a:gd name="T34" fmla="*/ 32 w 104"/>
                  <a:gd name="T35"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20">
                    <a:moveTo>
                      <a:pt x="73" y="41"/>
                    </a:moveTo>
                    <a:cubicBezTo>
                      <a:pt x="73" y="24"/>
                      <a:pt x="66" y="15"/>
                      <a:pt x="53" y="15"/>
                    </a:cubicBezTo>
                    <a:cubicBezTo>
                      <a:pt x="41" y="15"/>
                      <a:pt x="36" y="22"/>
                      <a:pt x="34" y="33"/>
                    </a:cubicBezTo>
                    <a:cubicBezTo>
                      <a:pt x="32" y="38"/>
                      <a:pt x="32" y="44"/>
                      <a:pt x="32" y="46"/>
                    </a:cubicBezTo>
                    <a:cubicBezTo>
                      <a:pt x="73" y="46"/>
                      <a:pt x="73" y="46"/>
                      <a:pt x="73" y="46"/>
                    </a:cubicBezTo>
                    <a:cubicBezTo>
                      <a:pt x="73" y="41"/>
                      <a:pt x="73" y="41"/>
                      <a:pt x="73" y="41"/>
                    </a:cubicBezTo>
                    <a:close/>
                    <a:moveTo>
                      <a:pt x="32" y="62"/>
                    </a:moveTo>
                    <a:cubicBezTo>
                      <a:pt x="32" y="64"/>
                      <a:pt x="32" y="64"/>
                      <a:pt x="32" y="64"/>
                    </a:cubicBezTo>
                    <a:cubicBezTo>
                      <a:pt x="32" y="87"/>
                      <a:pt x="47" y="101"/>
                      <a:pt x="69" y="101"/>
                    </a:cubicBezTo>
                    <a:cubicBezTo>
                      <a:pt x="85" y="101"/>
                      <a:pt x="94" y="96"/>
                      <a:pt x="94" y="96"/>
                    </a:cubicBezTo>
                    <a:cubicBezTo>
                      <a:pt x="100" y="113"/>
                      <a:pt x="100" y="113"/>
                      <a:pt x="100" y="113"/>
                    </a:cubicBezTo>
                    <a:cubicBezTo>
                      <a:pt x="100" y="113"/>
                      <a:pt x="87" y="120"/>
                      <a:pt x="60" y="120"/>
                    </a:cubicBezTo>
                    <a:cubicBezTo>
                      <a:pt x="28" y="120"/>
                      <a:pt x="0" y="107"/>
                      <a:pt x="0" y="60"/>
                    </a:cubicBezTo>
                    <a:cubicBezTo>
                      <a:pt x="0" y="39"/>
                      <a:pt x="8" y="0"/>
                      <a:pt x="55" y="0"/>
                    </a:cubicBezTo>
                    <a:cubicBezTo>
                      <a:pt x="78" y="0"/>
                      <a:pt x="90" y="8"/>
                      <a:pt x="97" y="21"/>
                    </a:cubicBezTo>
                    <a:cubicBezTo>
                      <a:pt x="103" y="32"/>
                      <a:pt x="104" y="48"/>
                      <a:pt x="104" y="60"/>
                    </a:cubicBezTo>
                    <a:cubicBezTo>
                      <a:pt x="104" y="62"/>
                      <a:pt x="104" y="62"/>
                      <a:pt x="104" y="62"/>
                    </a:cubicBezTo>
                    <a:cubicBezTo>
                      <a:pt x="32" y="62"/>
                      <a:pt x="32" y="62"/>
                      <a:pt x="32"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43"/>
              <p:cNvSpPr>
                <a:spLocks/>
              </p:cNvSpPr>
              <p:nvPr userDrawn="1"/>
            </p:nvSpPr>
            <p:spPr bwMode="auto">
              <a:xfrm>
                <a:off x="11136260" y="6325052"/>
                <a:ext cx="106231" cy="121407"/>
              </a:xfrm>
              <a:custGeom>
                <a:avLst/>
                <a:gdLst>
                  <a:gd name="T0" fmla="*/ 72 w 104"/>
                  <a:gd name="T1" fmla="*/ 118 h 118"/>
                  <a:gd name="T2" fmla="*/ 72 w 104"/>
                  <a:gd name="T3" fmla="*/ 52 h 118"/>
                  <a:gd name="T4" fmla="*/ 71 w 104"/>
                  <a:gd name="T5" fmla="*/ 35 h 118"/>
                  <a:gd name="T6" fmla="*/ 50 w 104"/>
                  <a:gd name="T7" fmla="*/ 20 h 118"/>
                  <a:gd name="T8" fmla="*/ 32 w 104"/>
                  <a:gd name="T9" fmla="*/ 24 h 118"/>
                  <a:gd name="T10" fmla="*/ 32 w 104"/>
                  <a:gd name="T11" fmla="*/ 118 h 118"/>
                  <a:gd name="T12" fmla="*/ 0 w 104"/>
                  <a:gd name="T13" fmla="*/ 118 h 118"/>
                  <a:gd name="T14" fmla="*/ 0 w 104"/>
                  <a:gd name="T15" fmla="*/ 2 h 118"/>
                  <a:gd name="T16" fmla="*/ 31 w 104"/>
                  <a:gd name="T17" fmla="*/ 2 h 118"/>
                  <a:gd name="T18" fmla="*/ 31 w 104"/>
                  <a:gd name="T19" fmla="*/ 14 h 118"/>
                  <a:gd name="T20" fmla="*/ 66 w 104"/>
                  <a:gd name="T21" fmla="*/ 0 h 118"/>
                  <a:gd name="T22" fmla="*/ 102 w 104"/>
                  <a:gd name="T23" fmla="*/ 26 h 118"/>
                  <a:gd name="T24" fmla="*/ 104 w 104"/>
                  <a:gd name="T25" fmla="*/ 48 h 118"/>
                  <a:gd name="T26" fmla="*/ 104 w 104"/>
                  <a:gd name="T27" fmla="*/ 118 h 118"/>
                  <a:gd name="T28" fmla="*/ 72 w 104"/>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18">
                    <a:moveTo>
                      <a:pt x="72" y="118"/>
                    </a:moveTo>
                    <a:cubicBezTo>
                      <a:pt x="72" y="52"/>
                      <a:pt x="72" y="52"/>
                      <a:pt x="72" y="52"/>
                    </a:cubicBezTo>
                    <a:cubicBezTo>
                      <a:pt x="72" y="46"/>
                      <a:pt x="72" y="40"/>
                      <a:pt x="71" y="35"/>
                    </a:cubicBezTo>
                    <a:cubicBezTo>
                      <a:pt x="69" y="25"/>
                      <a:pt x="61" y="20"/>
                      <a:pt x="50" y="20"/>
                    </a:cubicBezTo>
                    <a:cubicBezTo>
                      <a:pt x="39" y="20"/>
                      <a:pt x="32" y="24"/>
                      <a:pt x="32" y="24"/>
                    </a:cubicBezTo>
                    <a:cubicBezTo>
                      <a:pt x="32" y="118"/>
                      <a:pt x="32" y="118"/>
                      <a:pt x="32" y="118"/>
                    </a:cubicBezTo>
                    <a:cubicBezTo>
                      <a:pt x="0" y="118"/>
                      <a:pt x="0" y="118"/>
                      <a:pt x="0" y="118"/>
                    </a:cubicBezTo>
                    <a:cubicBezTo>
                      <a:pt x="0" y="2"/>
                      <a:pt x="0" y="2"/>
                      <a:pt x="0" y="2"/>
                    </a:cubicBezTo>
                    <a:cubicBezTo>
                      <a:pt x="31" y="2"/>
                      <a:pt x="31" y="2"/>
                      <a:pt x="31" y="2"/>
                    </a:cubicBezTo>
                    <a:cubicBezTo>
                      <a:pt x="31" y="14"/>
                      <a:pt x="31" y="14"/>
                      <a:pt x="31" y="14"/>
                    </a:cubicBezTo>
                    <a:cubicBezTo>
                      <a:pt x="31" y="14"/>
                      <a:pt x="41" y="0"/>
                      <a:pt x="66" y="0"/>
                    </a:cubicBezTo>
                    <a:cubicBezTo>
                      <a:pt x="90" y="0"/>
                      <a:pt x="100" y="14"/>
                      <a:pt x="102" y="26"/>
                    </a:cubicBezTo>
                    <a:cubicBezTo>
                      <a:pt x="104" y="34"/>
                      <a:pt x="104" y="43"/>
                      <a:pt x="104" y="48"/>
                    </a:cubicBezTo>
                    <a:cubicBezTo>
                      <a:pt x="104" y="118"/>
                      <a:pt x="104" y="118"/>
                      <a:pt x="104" y="118"/>
                    </a:cubicBezTo>
                    <a:cubicBezTo>
                      <a:pt x="72" y="118"/>
                      <a:pt x="72" y="118"/>
                      <a:pt x="7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44"/>
              <p:cNvSpPr>
                <a:spLocks/>
              </p:cNvSpPr>
              <p:nvPr userDrawn="1"/>
            </p:nvSpPr>
            <p:spPr bwMode="auto">
              <a:xfrm>
                <a:off x="11279505" y="6266569"/>
                <a:ext cx="31832" cy="179890"/>
              </a:xfrm>
              <a:custGeom>
                <a:avLst/>
                <a:gdLst>
                  <a:gd name="T0" fmla="*/ 0 w 86"/>
                  <a:gd name="T1" fmla="*/ 0 h 486"/>
                  <a:gd name="T2" fmla="*/ 86 w 86"/>
                  <a:gd name="T3" fmla="*/ 0 h 486"/>
                  <a:gd name="T4" fmla="*/ 86 w 86"/>
                  <a:gd name="T5" fmla="*/ 486 h 486"/>
                  <a:gd name="T6" fmla="*/ 0 w 86"/>
                  <a:gd name="T7" fmla="*/ 486 h 486"/>
                  <a:gd name="T8" fmla="*/ 0 w 86"/>
                  <a:gd name="T9" fmla="*/ 0 h 486"/>
                  <a:gd name="T10" fmla="*/ 0 w 86"/>
                  <a:gd name="T11" fmla="*/ 0 h 486"/>
                </a:gdLst>
                <a:ahLst/>
                <a:cxnLst>
                  <a:cxn ang="0">
                    <a:pos x="T0" y="T1"/>
                  </a:cxn>
                  <a:cxn ang="0">
                    <a:pos x="T2" y="T3"/>
                  </a:cxn>
                  <a:cxn ang="0">
                    <a:pos x="T4" y="T5"/>
                  </a:cxn>
                  <a:cxn ang="0">
                    <a:pos x="T6" y="T7"/>
                  </a:cxn>
                  <a:cxn ang="0">
                    <a:pos x="T8" y="T9"/>
                  </a:cxn>
                  <a:cxn ang="0">
                    <a:pos x="T10" y="T11"/>
                  </a:cxn>
                </a:cxnLst>
                <a:rect l="0" t="0" r="r" b="b"/>
                <a:pathLst>
                  <a:path w="86" h="486">
                    <a:moveTo>
                      <a:pt x="0" y="0"/>
                    </a:moveTo>
                    <a:lnTo>
                      <a:pt x="86" y="0"/>
                    </a:lnTo>
                    <a:lnTo>
                      <a:pt x="86" y="486"/>
                    </a:lnTo>
                    <a:lnTo>
                      <a:pt x="0" y="486"/>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45"/>
              <p:cNvSpPr>
                <a:spLocks noEditPoints="1"/>
              </p:cNvSpPr>
              <p:nvPr userDrawn="1"/>
            </p:nvSpPr>
            <p:spPr bwMode="auto">
              <a:xfrm>
                <a:off x="11337988" y="6325052"/>
                <a:ext cx="106231" cy="123258"/>
              </a:xfrm>
              <a:custGeom>
                <a:avLst/>
                <a:gdLst>
                  <a:gd name="T0" fmla="*/ 73 w 104"/>
                  <a:gd name="T1" fmla="*/ 41 h 120"/>
                  <a:gd name="T2" fmla="*/ 53 w 104"/>
                  <a:gd name="T3" fmla="*/ 15 h 120"/>
                  <a:gd name="T4" fmla="*/ 33 w 104"/>
                  <a:gd name="T5" fmla="*/ 33 h 120"/>
                  <a:gd name="T6" fmla="*/ 32 w 104"/>
                  <a:gd name="T7" fmla="*/ 46 h 120"/>
                  <a:gd name="T8" fmla="*/ 73 w 104"/>
                  <a:gd name="T9" fmla="*/ 46 h 120"/>
                  <a:gd name="T10" fmla="*/ 73 w 104"/>
                  <a:gd name="T11" fmla="*/ 41 h 120"/>
                  <a:gd name="T12" fmla="*/ 32 w 104"/>
                  <a:gd name="T13" fmla="*/ 62 h 120"/>
                  <a:gd name="T14" fmla="*/ 32 w 104"/>
                  <a:gd name="T15" fmla="*/ 64 h 120"/>
                  <a:gd name="T16" fmla="*/ 69 w 104"/>
                  <a:gd name="T17" fmla="*/ 101 h 120"/>
                  <a:gd name="T18" fmla="*/ 94 w 104"/>
                  <a:gd name="T19" fmla="*/ 96 h 120"/>
                  <a:gd name="T20" fmla="*/ 100 w 104"/>
                  <a:gd name="T21" fmla="*/ 113 h 120"/>
                  <a:gd name="T22" fmla="*/ 60 w 104"/>
                  <a:gd name="T23" fmla="*/ 120 h 120"/>
                  <a:gd name="T24" fmla="*/ 0 w 104"/>
                  <a:gd name="T25" fmla="*/ 60 h 120"/>
                  <a:gd name="T26" fmla="*/ 55 w 104"/>
                  <a:gd name="T27" fmla="*/ 0 h 120"/>
                  <a:gd name="T28" fmla="*/ 97 w 104"/>
                  <a:gd name="T29" fmla="*/ 21 h 120"/>
                  <a:gd name="T30" fmla="*/ 104 w 104"/>
                  <a:gd name="T31" fmla="*/ 60 h 120"/>
                  <a:gd name="T32" fmla="*/ 104 w 104"/>
                  <a:gd name="T33" fmla="*/ 62 h 120"/>
                  <a:gd name="T34" fmla="*/ 32 w 104"/>
                  <a:gd name="T35"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20">
                    <a:moveTo>
                      <a:pt x="73" y="41"/>
                    </a:moveTo>
                    <a:cubicBezTo>
                      <a:pt x="73" y="24"/>
                      <a:pt x="66" y="15"/>
                      <a:pt x="53" y="15"/>
                    </a:cubicBezTo>
                    <a:cubicBezTo>
                      <a:pt x="41" y="15"/>
                      <a:pt x="36" y="22"/>
                      <a:pt x="33" y="33"/>
                    </a:cubicBezTo>
                    <a:cubicBezTo>
                      <a:pt x="32" y="38"/>
                      <a:pt x="32" y="44"/>
                      <a:pt x="32" y="46"/>
                    </a:cubicBezTo>
                    <a:cubicBezTo>
                      <a:pt x="73" y="46"/>
                      <a:pt x="73" y="46"/>
                      <a:pt x="73" y="46"/>
                    </a:cubicBezTo>
                    <a:cubicBezTo>
                      <a:pt x="73" y="41"/>
                      <a:pt x="73" y="41"/>
                      <a:pt x="73" y="41"/>
                    </a:cubicBezTo>
                    <a:close/>
                    <a:moveTo>
                      <a:pt x="32" y="62"/>
                    </a:moveTo>
                    <a:cubicBezTo>
                      <a:pt x="32" y="64"/>
                      <a:pt x="32" y="64"/>
                      <a:pt x="32" y="64"/>
                    </a:cubicBezTo>
                    <a:cubicBezTo>
                      <a:pt x="32" y="87"/>
                      <a:pt x="47" y="101"/>
                      <a:pt x="69" y="101"/>
                    </a:cubicBezTo>
                    <a:cubicBezTo>
                      <a:pt x="85" y="101"/>
                      <a:pt x="94" y="96"/>
                      <a:pt x="94" y="96"/>
                    </a:cubicBezTo>
                    <a:cubicBezTo>
                      <a:pt x="100" y="113"/>
                      <a:pt x="100" y="113"/>
                      <a:pt x="100" y="113"/>
                    </a:cubicBezTo>
                    <a:cubicBezTo>
                      <a:pt x="100" y="113"/>
                      <a:pt x="87" y="120"/>
                      <a:pt x="60" y="120"/>
                    </a:cubicBezTo>
                    <a:cubicBezTo>
                      <a:pt x="28" y="120"/>
                      <a:pt x="0" y="107"/>
                      <a:pt x="0" y="60"/>
                    </a:cubicBezTo>
                    <a:cubicBezTo>
                      <a:pt x="0" y="39"/>
                      <a:pt x="8" y="0"/>
                      <a:pt x="55" y="0"/>
                    </a:cubicBezTo>
                    <a:cubicBezTo>
                      <a:pt x="78" y="0"/>
                      <a:pt x="90" y="8"/>
                      <a:pt x="97" y="21"/>
                    </a:cubicBezTo>
                    <a:cubicBezTo>
                      <a:pt x="103" y="32"/>
                      <a:pt x="104" y="48"/>
                      <a:pt x="104" y="60"/>
                    </a:cubicBezTo>
                    <a:cubicBezTo>
                      <a:pt x="104" y="62"/>
                      <a:pt x="104" y="62"/>
                      <a:pt x="104" y="62"/>
                    </a:cubicBezTo>
                    <a:cubicBezTo>
                      <a:pt x="32" y="62"/>
                      <a:pt x="32" y="62"/>
                      <a:pt x="32"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46"/>
              <p:cNvSpPr>
                <a:spLocks/>
              </p:cNvSpPr>
              <p:nvPr userDrawn="1"/>
            </p:nvSpPr>
            <p:spPr bwMode="auto">
              <a:xfrm>
                <a:off x="11459395" y="6327272"/>
                <a:ext cx="116965" cy="171376"/>
              </a:xfrm>
              <a:custGeom>
                <a:avLst/>
                <a:gdLst>
                  <a:gd name="T0" fmla="*/ 66 w 114"/>
                  <a:gd name="T1" fmla="*/ 137 h 167"/>
                  <a:gd name="T2" fmla="*/ 28 w 114"/>
                  <a:gd name="T3" fmla="*/ 167 h 167"/>
                  <a:gd name="T4" fmla="*/ 8 w 114"/>
                  <a:gd name="T5" fmla="*/ 164 h 167"/>
                  <a:gd name="T6" fmla="*/ 13 w 114"/>
                  <a:gd name="T7" fmla="*/ 146 h 167"/>
                  <a:gd name="T8" fmla="*/ 24 w 114"/>
                  <a:gd name="T9" fmla="*/ 148 h 167"/>
                  <a:gd name="T10" fmla="*/ 42 w 114"/>
                  <a:gd name="T11" fmla="*/ 132 h 167"/>
                  <a:gd name="T12" fmla="*/ 46 w 114"/>
                  <a:gd name="T13" fmla="*/ 122 h 167"/>
                  <a:gd name="T14" fmla="*/ 0 w 114"/>
                  <a:gd name="T15" fmla="*/ 0 h 167"/>
                  <a:gd name="T16" fmla="*/ 34 w 114"/>
                  <a:gd name="T17" fmla="*/ 0 h 167"/>
                  <a:gd name="T18" fmla="*/ 57 w 114"/>
                  <a:gd name="T19" fmla="*/ 75 h 167"/>
                  <a:gd name="T20" fmla="*/ 61 w 114"/>
                  <a:gd name="T21" fmla="*/ 90 h 167"/>
                  <a:gd name="T22" fmla="*/ 64 w 114"/>
                  <a:gd name="T23" fmla="*/ 76 h 167"/>
                  <a:gd name="T24" fmla="*/ 86 w 114"/>
                  <a:gd name="T25" fmla="*/ 0 h 167"/>
                  <a:gd name="T26" fmla="*/ 114 w 114"/>
                  <a:gd name="T27" fmla="*/ 0 h 167"/>
                  <a:gd name="T28" fmla="*/ 66 w 114"/>
                  <a:gd name="T29" fmla="*/ 13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67">
                    <a:moveTo>
                      <a:pt x="66" y="137"/>
                    </a:moveTo>
                    <a:cubicBezTo>
                      <a:pt x="58" y="159"/>
                      <a:pt x="46" y="167"/>
                      <a:pt x="28" y="167"/>
                    </a:cubicBezTo>
                    <a:cubicBezTo>
                      <a:pt x="15" y="167"/>
                      <a:pt x="8" y="164"/>
                      <a:pt x="8" y="164"/>
                    </a:cubicBezTo>
                    <a:cubicBezTo>
                      <a:pt x="13" y="146"/>
                      <a:pt x="13" y="146"/>
                      <a:pt x="13" y="146"/>
                    </a:cubicBezTo>
                    <a:cubicBezTo>
                      <a:pt x="13" y="146"/>
                      <a:pt x="18" y="148"/>
                      <a:pt x="24" y="148"/>
                    </a:cubicBezTo>
                    <a:cubicBezTo>
                      <a:pt x="34" y="148"/>
                      <a:pt x="38" y="143"/>
                      <a:pt x="42" y="132"/>
                    </a:cubicBezTo>
                    <a:cubicBezTo>
                      <a:pt x="46" y="122"/>
                      <a:pt x="46" y="122"/>
                      <a:pt x="46" y="122"/>
                    </a:cubicBezTo>
                    <a:cubicBezTo>
                      <a:pt x="0" y="0"/>
                      <a:pt x="0" y="0"/>
                      <a:pt x="0" y="0"/>
                    </a:cubicBezTo>
                    <a:cubicBezTo>
                      <a:pt x="34" y="0"/>
                      <a:pt x="34" y="0"/>
                      <a:pt x="34" y="0"/>
                    </a:cubicBezTo>
                    <a:cubicBezTo>
                      <a:pt x="57" y="75"/>
                      <a:pt x="57" y="75"/>
                      <a:pt x="57" y="75"/>
                    </a:cubicBezTo>
                    <a:cubicBezTo>
                      <a:pt x="60" y="85"/>
                      <a:pt x="60" y="89"/>
                      <a:pt x="61" y="90"/>
                    </a:cubicBezTo>
                    <a:cubicBezTo>
                      <a:pt x="61" y="89"/>
                      <a:pt x="63" y="82"/>
                      <a:pt x="64" y="76"/>
                    </a:cubicBezTo>
                    <a:cubicBezTo>
                      <a:pt x="86" y="0"/>
                      <a:pt x="86" y="0"/>
                      <a:pt x="86" y="0"/>
                    </a:cubicBezTo>
                    <a:cubicBezTo>
                      <a:pt x="114" y="0"/>
                      <a:pt x="114" y="0"/>
                      <a:pt x="114" y="0"/>
                    </a:cubicBezTo>
                    <a:cubicBezTo>
                      <a:pt x="66" y="137"/>
                      <a:pt x="66" y="137"/>
                      <a:pt x="66" y="1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47"/>
              <p:cNvSpPr>
                <a:spLocks/>
              </p:cNvSpPr>
              <p:nvPr userDrawn="1"/>
            </p:nvSpPr>
            <p:spPr bwMode="auto">
              <a:xfrm>
                <a:off x="10544771" y="6616724"/>
                <a:ext cx="1031589" cy="6293"/>
              </a:xfrm>
              <a:custGeom>
                <a:avLst/>
                <a:gdLst>
                  <a:gd name="T0" fmla="*/ 2787 w 2787"/>
                  <a:gd name="T1" fmla="*/ 17 h 17"/>
                  <a:gd name="T2" fmla="*/ 0 w 2787"/>
                  <a:gd name="T3" fmla="*/ 17 h 17"/>
                  <a:gd name="T4" fmla="*/ 0 w 2787"/>
                  <a:gd name="T5" fmla="*/ 0 h 17"/>
                  <a:gd name="T6" fmla="*/ 2787 w 2787"/>
                  <a:gd name="T7" fmla="*/ 0 h 17"/>
                  <a:gd name="T8" fmla="*/ 2787 w 2787"/>
                  <a:gd name="T9" fmla="*/ 17 h 17"/>
                  <a:gd name="T10" fmla="*/ 2787 w 2787"/>
                  <a:gd name="T11" fmla="*/ 17 h 17"/>
                </a:gdLst>
                <a:ahLst/>
                <a:cxnLst>
                  <a:cxn ang="0">
                    <a:pos x="T0" y="T1"/>
                  </a:cxn>
                  <a:cxn ang="0">
                    <a:pos x="T2" y="T3"/>
                  </a:cxn>
                  <a:cxn ang="0">
                    <a:pos x="T4" y="T5"/>
                  </a:cxn>
                  <a:cxn ang="0">
                    <a:pos x="T6" y="T7"/>
                  </a:cxn>
                  <a:cxn ang="0">
                    <a:pos x="T8" y="T9"/>
                  </a:cxn>
                  <a:cxn ang="0">
                    <a:pos x="T10" y="T11"/>
                  </a:cxn>
                </a:cxnLst>
                <a:rect l="0" t="0" r="r" b="b"/>
                <a:pathLst>
                  <a:path w="2787" h="17">
                    <a:moveTo>
                      <a:pt x="2787" y="17"/>
                    </a:moveTo>
                    <a:lnTo>
                      <a:pt x="0" y="17"/>
                    </a:lnTo>
                    <a:lnTo>
                      <a:pt x="0" y="0"/>
                    </a:lnTo>
                    <a:lnTo>
                      <a:pt x="2787" y="0"/>
                    </a:lnTo>
                    <a:lnTo>
                      <a:pt x="2787" y="17"/>
                    </a:lnTo>
                    <a:lnTo>
                      <a:pt x="278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67"/>
              <p:cNvSpPr>
                <a:spLocks noEditPoints="1"/>
              </p:cNvSpPr>
              <p:nvPr userDrawn="1"/>
            </p:nvSpPr>
            <p:spPr bwMode="auto">
              <a:xfrm>
                <a:off x="11426822" y="6517156"/>
                <a:ext cx="54411" cy="55521"/>
              </a:xfrm>
              <a:custGeom>
                <a:avLst/>
                <a:gdLst>
                  <a:gd name="T0" fmla="*/ 26 w 53"/>
                  <a:gd name="T1" fmla="*/ 9 h 54"/>
                  <a:gd name="T2" fmla="*/ 15 w 53"/>
                  <a:gd name="T3" fmla="*/ 27 h 54"/>
                  <a:gd name="T4" fmla="*/ 27 w 53"/>
                  <a:gd name="T5" fmla="*/ 45 h 54"/>
                  <a:gd name="T6" fmla="*/ 38 w 53"/>
                  <a:gd name="T7" fmla="*/ 27 h 54"/>
                  <a:gd name="T8" fmla="*/ 26 w 53"/>
                  <a:gd name="T9" fmla="*/ 9 h 54"/>
                  <a:gd name="T10" fmla="*/ 26 w 53"/>
                  <a:gd name="T11" fmla="*/ 54 h 54"/>
                  <a:gd name="T12" fmla="*/ 0 w 53"/>
                  <a:gd name="T13" fmla="*/ 28 h 54"/>
                  <a:gd name="T14" fmla="*/ 27 w 53"/>
                  <a:gd name="T15" fmla="*/ 0 h 54"/>
                  <a:gd name="T16" fmla="*/ 53 w 53"/>
                  <a:gd name="T17" fmla="*/ 26 h 54"/>
                  <a:gd name="T18" fmla="*/ 26 w 53"/>
                  <a:gd name="T1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4">
                    <a:moveTo>
                      <a:pt x="26" y="9"/>
                    </a:moveTo>
                    <a:cubicBezTo>
                      <a:pt x="18" y="9"/>
                      <a:pt x="15" y="15"/>
                      <a:pt x="15" y="27"/>
                    </a:cubicBezTo>
                    <a:cubicBezTo>
                      <a:pt x="15" y="39"/>
                      <a:pt x="18" y="45"/>
                      <a:pt x="27" y="45"/>
                    </a:cubicBezTo>
                    <a:cubicBezTo>
                      <a:pt x="35" y="45"/>
                      <a:pt x="38" y="39"/>
                      <a:pt x="38" y="27"/>
                    </a:cubicBezTo>
                    <a:cubicBezTo>
                      <a:pt x="38" y="15"/>
                      <a:pt x="35" y="9"/>
                      <a:pt x="26" y="9"/>
                    </a:cubicBezTo>
                    <a:moveTo>
                      <a:pt x="26" y="54"/>
                    </a:moveTo>
                    <a:cubicBezTo>
                      <a:pt x="9" y="54"/>
                      <a:pt x="0" y="44"/>
                      <a:pt x="0" y="28"/>
                    </a:cubicBezTo>
                    <a:cubicBezTo>
                      <a:pt x="0" y="14"/>
                      <a:pt x="7" y="0"/>
                      <a:pt x="27" y="0"/>
                    </a:cubicBezTo>
                    <a:cubicBezTo>
                      <a:pt x="44" y="0"/>
                      <a:pt x="53" y="10"/>
                      <a:pt x="53" y="26"/>
                    </a:cubicBezTo>
                    <a:cubicBezTo>
                      <a:pt x="53" y="40"/>
                      <a:pt x="46" y="54"/>
                      <a:pt x="26"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68"/>
              <p:cNvSpPr>
                <a:spLocks noEditPoints="1"/>
              </p:cNvSpPr>
              <p:nvPr userDrawn="1"/>
            </p:nvSpPr>
            <p:spPr bwMode="auto">
              <a:xfrm>
                <a:off x="11487155" y="6517156"/>
                <a:ext cx="55151" cy="55521"/>
              </a:xfrm>
              <a:custGeom>
                <a:avLst/>
                <a:gdLst>
                  <a:gd name="T0" fmla="*/ 27 w 54"/>
                  <a:gd name="T1" fmla="*/ 9 h 54"/>
                  <a:gd name="T2" fmla="*/ 16 w 54"/>
                  <a:gd name="T3" fmla="*/ 27 h 54"/>
                  <a:gd name="T4" fmla="*/ 27 w 54"/>
                  <a:gd name="T5" fmla="*/ 45 h 54"/>
                  <a:gd name="T6" fmla="*/ 38 w 54"/>
                  <a:gd name="T7" fmla="*/ 27 h 54"/>
                  <a:gd name="T8" fmla="*/ 27 w 54"/>
                  <a:gd name="T9" fmla="*/ 9 h 54"/>
                  <a:gd name="T10" fmla="*/ 27 w 54"/>
                  <a:gd name="T11" fmla="*/ 54 h 54"/>
                  <a:gd name="T12" fmla="*/ 0 w 54"/>
                  <a:gd name="T13" fmla="*/ 28 h 54"/>
                  <a:gd name="T14" fmla="*/ 28 w 54"/>
                  <a:gd name="T15" fmla="*/ 0 h 54"/>
                  <a:gd name="T16" fmla="*/ 54 w 54"/>
                  <a:gd name="T17" fmla="*/ 26 h 54"/>
                  <a:gd name="T18" fmla="*/ 27 w 54"/>
                  <a:gd name="T1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9"/>
                    </a:moveTo>
                    <a:cubicBezTo>
                      <a:pt x="19" y="9"/>
                      <a:pt x="16" y="15"/>
                      <a:pt x="16" y="27"/>
                    </a:cubicBezTo>
                    <a:cubicBezTo>
                      <a:pt x="16" y="39"/>
                      <a:pt x="18" y="45"/>
                      <a:pt x="27" y="45"/>
                    </a:cubicBezTo>
                    <a:cubicBezTo>
                      <a:pt x="36" y="45"/>
                      <a:pt x="38" y="39"/>
                      <a:pt x="38" y="27"/>
                    </a:cubicBezTo>
                    <a:cubicBezTo>
                      <a:pt x="38" y="15"/>
                      <a:pt x="36" y="9"/>
                      <a:pt x="27" y="9"/>
                    </a:cubicBezTo>
                    <a:moveTo>
                      <a:pt x="27" y="54"/>
                    </a:moveTo>
                    <a:cubicBezTo>
                      <a:pt x="9" y="54"/>
                      <a:pt x="0" y="44"/>
                      <a:pt x="0" y="28"/>
                    </a:cubicBezTo>
                    <a:cubicBezTo>
                      <a:pt x="0" y="14"/>
                      <a:pt x="8" y="0"/>
                      <a:pt x="28" y="0"/>
                    </a:cubicBezTo>
                    <a:cubicBezTo>
                      <a:pt x="45" y="0"/>
                      <a:pt x="54" y="10"/>
                      <a:pt x="54" y="26"/>
                    </a:cubicBezTo>
                    <a:cubicBezTo>
                      <a:pt x="54" y="40"/>
                      <a:pt x="46" y="54"/>
                      <a:pt x="27" y="5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69"/>
              <p:cNvSpPr>
                <a:spLocks/>
              </p:cNvSpPr>
              <p:nvPr userDrawn="1"/>
            </p:nvSpPr>
            <p:spPr bwMode="auto">
              <a:xfrm>
                <a:off x="10552914" y="6274712"/>
                <a:ext cx="222086" cy="126219"/>
              </a:xfrm>
              <a:custGeom>
                <a:avLst/>
                <a:gdLst>
                  <a:gd name="T0" fmla="*/ 212 w 217"/>
                  <a:gd name="T1" fmla="*/ 2 h 123"/>
                  <a:gd name="T2" fmla="*/ 109 w 217"/>
                  <a:gd name="T3" fmla="*/ 0 h 123"/>
                  <a:gd name="T4" fmla="*/ 108 w 217"/>
                  <a:gd name="T5" fmla="*/ 0 h 123"/>
                  <a:gd name="T6" fmla="*/ 5 w 217"/>
                  <a:gd name="T7" fmla="*/ 2 h 123"/>
                  <a:gd name="T8" fmla="*/ 0 w 217"/>
                  <a:gd name="T9" fmla="*/ 7 h 123"/>
                  <a:gd name="T10" fmla="*/ 0 w 217"/>
                  <a:gd name="T11" fmla="*/ 123 h 123"/>
                  <a:gd name="T12" fmla="*/ 109 w 217"/>
                  <a:gd name="T13" fmla="*/ 121 h 123"/>
                  <a:gd name="T14" fmla="*/ 217 w 217"/>
                  <a:gd name="T15" fmla="*/ 123 h 123"/>
                  <a:gd name="T16" fmla="*/ 217 w 217"/>
                  <a:gd name="T17" fmla="*/ 7 h 123"/>
                  <a:gd name="T18" fmla="*/ 212 w 217"/>
                  <a:gd name="T19" fmla="*/ 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123">
                    <a:moveTo>
                      <a:pt x="212" y="2"/>
                    </a:moveTo>
                    <a:cubicBezTo>
                      <a:pt x="212" y="2"/>
                      <a:pt x="189" y="0"/>
                      <a:pt x="109" y="0"/>
                    </a:cubicBezTo>
                    <a:cubicBezTo>
                      <a:pt x="108" y="0"/>
                      <a:pt x="108" y="0"/>
                      <a:pt x="108" y="0"/>
                    </a:cubicBezTo>
                    <a:cubicBezTo>
                      <a:pt x="35" y="0"/>
                      <a:pt x="10" y="1"/>
                      <a:pt x="5" y="2"/>
                    </a:cubicBezTo>
                    <a:cubicBezTo>
                      <a:pt x="2" y="3"/>
                      <a:pt x="0" y="5"/>
                      <a:pt x="0" y="7"/>
                    </a:cubicBezTo>
                    <a:cubicBezTo>
                      <a:pt x="0" y="7"/>
                      <a:pt x="0" y="76"/>
                      <a:pt x="0" y="123"/>
                    </a:cubicBezTo>
                    <a:cubicBezTo>
                      <a:pt x="10" y="122"/>
                      <a:pt x="40" y="121"/>
                      <a:pt x="109" y="121"/>
                    </a:cubicBezTo>
                    <a:cubicBezTo>
                      <a:pt x="177" y="121"/>
                      <a:pt x="207" y="122"/>
                      <a:pt x="217" y="123"/>
                    </a:cubicBezTo>
                    <a:cubicBezTo>
                      <a:pt x="217" y="7"/>
                      <a:pt x="217" y="7"/>
                      <a:pt x="217" y="7"/>
                    </a:cubicBezTo>
                    <a:cubicBezTo>
                      <a:pt x="217" y="6"/>
                      <a:pt x="216" y="3"/>
                      <a:pt x="212" y="2"/>
                    </a:cubicBezTo>
                  </a:path>
                </a:pathLst>
              </a:custGeom>
              <a:solidFill>
                <a:srgbClr val="ED4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70"/>
              <p:cNvSpPr>
                <a:spLocks/>
              </p:cNvSpPr>
              <p:nvPr userDrawn="1"/>
            </p:nvSpPr>
            <p:spPr bwMode="auto">
              <a:xfrm>
                <a:off x="10552914" y="6278400"/>
                <a:ext cx="219600" cy="126219"/>
              </a:xfrm>
              <a:custGeom>
                <a:avLst/>
                <a:gdLst>
                  <a:gd name="T0" fmla="*/ 212 w 217"/>
                  <a:gd name="T1" fmla="*/ 2 h 123"/>
                  <a:gd name="T2" fmla="*/ 109 w 217"/>
                  <a:gd name="T3" fmla="*/ 0 h 123"/>
                  <a:gd name="T4" fmla="*/ 108 w 217"/>
                  <a:gd name="T5" fmla="*/ 0 h 123"/>
                  <a:gd name="T6" fmla="*/ 5 w 217"/>
                  <a:gd name="T7" fmla="*/ 2 h 123"/>
                  <a:gd name="T8" fmla="*/ 0 w 217"/>
                  <a:gd name="T9" fmla="*/ 7 h 123"/>
                  <a:gd name="T10" fmla="*/ 0 w 217"/>
                  <a:gd name="T11" fmla="*/ 123 h 123"/>
                  <a:gd name="T12" fmla="*/ 109 w 217"/>
                  <a:gd name="T13" fmla="*/ 121 h 123"/>
                  <a:gd name="T14" fmla="*/ 217 w 217"/>
                  <a:gd name="T15" fmla="*/ 123 h 123"/>
                  <a:gd name="T16" fmla="*/ 217 w 217"/>
                  <a:gd name="T17" fmla="*/ 7 h 123"/>
                  <a:gd name="T18" fmla="*/ 212 w 217"/>
                  <a:gd name="T19" fmla="*/ 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123">
                    <a:moveTo>
                      <a:pt x="212" y="2"/>
                    </a:moveTo>
                    <a:cubicBezTo>
                      <a:pt x="212" y="2"/>
                      <a:pt x="189" y="0"/>
                      <a:pt x="109" y="0"/>
                    </a:cubicBezTo>
                    <a:cubicBezTo>
                      <a:pt x="108" y="0"/>
                      <a:pt x="108" y="0"/>
                      <a:pt x="108" y="0"/>
                    </a:cubicBezTo>
                    <a:cubicBezTo>
                      <a:pt x="35" y="0"/>
                      <a:pt x="10" y="1"/>
                      <a:pt x="5" y="2"/>
                    </a:cubicBezTo>
                    <a:cubicBezTo>
                      <a:pt x="2" y="3"/>
                      <a:pt x="0" y="5"/>
                      <a:pt x="0" y="7"/>
                    </a:cubicBezTo>
                    <a:cubicBezTo>
                      <a:pt x="0" y="7"/>
                      <a:pt x="0" y="76"/>
                      <a:pt x="0" y="123"/>
                    </a:cubicBezTo>
                    <a:cubicBezTo>
                      <a:pt x="10" y="122"/>
                      <a:pt x="40" y="121"/>
                      <a:pt x="109" y="121"/>
                    </a:cubicBezTo>
                    <a:cubicBezTo>
                      <a:pt x="177" y="121"/>
                      <a:pt x="207" y="122"/>
                      <a:pt x="217" y="123"/>
                    </a:cubicBezTo>
                    <a:cubicBezTo>
                      <a:pt x="217" y="7"/>
                      <a:pt x="217" y="7"/>
                      <a:pt x="217" y="7"/>
                    </a:cubicBezTo>
                    <a:cubicBezTo>
                      <a:pt x="217" y="6"/>
                      <a:pt x="216" y="3"/>
                      <a:pt x="212" y="2"/>
                    </a:cubicBezTo>
                    <a:close/>
                  </a:path>
                </a:pathLst>
              </a:custGeom>
              <a:noFill/>
              <a:ln w="17463" cap="flat">
                <a:solidFill>
                  <a:srgbClr val="ED46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 name="Freeform 71"/>
              <p:cNvSpPr>
                <a:spLocks/>
              </p:cNvSpPr>
              <p:nvPr userDrawn="1"/>
            </p:nvSpPr>
            <p:spPr bwMode="auto">
              <a:xfrm>
                <a:off x="10544771" y="6402041"/>
                <a:ext cx="239483" cy="165454"/>
              </a:xfrm>
              <a:custGeom>
                <a:avLst/>
                <a:gdLst>
                  <a:gd name="T0" fmla="*/ 116 w 234"/>
                  <a:gd name="T1" fmla="*/ 161 h 161"/>
                  <a:gd name="T2" fmla="*/ 26 w 234"/>
                  <a:gd name="T3" fmla="*/ 96 h 161"/>
                  <a:gd name="T4" fmla="*/ 5 w 234"/>
                  <a:gd name="T5" fmla="*/ 22 h 161"/>
                  <a:gd name="T6" fmla="*/ 5 w 234"/>
                  <a:gd name="T7" fmla="*/ 2 h 161"/>
                  <a:gd name="T8" fmla="*/ 117 w 234"/>
                  <a:gd name="T9" fmla="*/ 0 h 161"/>
                  <a:gd name="T10" fmla="*/ 228 w 234"/>
                  <a:gd name="T11" fmla="*/ 2 h 161"/>
                  <a:gd name="T12" fmla="*/ 228 w 234"/>
                  <a:gd name="T13" fmla="*/ 28 h 161"/>
                  <a:gd name="T14" fmla="*/ 205 w 234"/>
                  <a:gd name="T15" fmla="*/ 99 h 161"/>
                  <a:gd name="T16" fmla="*/ 116 w 234"/>
                  <a:gd name="T1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61">
                    <a:moveTo>
                      <a:pt x="116" y="161"/>
                    </a:moveTo>
                    <a:cubicBezTo>
                      <a:pt x="116" y="161"/>
                      <a:pt x="45" y="124"/>
                      <a:pt x="26" y="96"/>
                    </a:cubicBezTo>
                    <a:cubicBezTo>
                      <a:pt x="26" y="96"/>
                      <a:pt x="0" y="68"/>
                      <a:pt x="5" y="22"/>
                    </a:cubicBezTo>
                    <a:cubicBezTo>
                      <a:pt x="5" y="2"/>
                      <a:pt x="5" y="2"/>
                      <a:pt x="5" y="2"/>
                    </a:cubicBezTo>
                    <a:cubicBezTo>
                      <a:pt x="5" y="2"/>
                      <a:pt x="100" y="0"/>
                      <a:pt x="117" y="0"/>
                    </a:cubicBezTo>
                    <a:cubicBezTo>
                      <a:pt x="117" y="0"/>
                      <a:pt x="213" y="2"/>
                      <a:pt x="228" y="2"/>
                    </a:cubicBezTo>
                    <a:cubicBezTo>
                      <a:pt x="228" y="28"/>
                      <a:pt x="228" y="28"/>
                      <a:pt x="228" y="28"/>
                    </a:cubicBezTo>
                    <a:cubicBezTo>
                      <a:pt x="228" y="28"/>
                      <a:pt x="234" y="70"/>
                      <a:pt x="205" y="99"/>
                    </a:cubicBezTo>
                    <a:cubicBezTo>
                      <a:pt x="205" y="99"/>
                      <a:pt x="174" y="133"/>
                      <a:pt x="116" y="16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72"/>
              <p:cNvSpPr>
                <a:spLocks noEditPoints="1"/>
              </p:cNvSpPr>
              <p:nvPr userDrawn="1"/>
            </p:nvSpPr>
            <p:spPr bwMode="auto">
              <a:xfrm>
                <a:off x="10545881" y="6268420"/>
                <a:ext cx="236151" cy="303147"/>
              </a:xfrm>
              <a:custGeom>
                <a:avLst/>
                <a:gdLst>
                  <a:gd name="T0" fmla="*/ 193 w 231"/>
                  <a:gd name="T1" fmla="*/ 225 h 295"/>
                  <a:gd name="T2" fmla="*/ 186 w 231"/>
                  <a:gd name="T3" fmla="*/ 220 h 295"/>
                  <a:gd name="T4" fmla="*/ 179 w 231"/>
                  <a:gd name="T5" fmla="*/ 225 h 295"/>
                  <a:gd name="T6" fmla="*/ 166 w 231"/>
                  <a:gd name="T7" fmla="*/ 226 h 295"/>
                  <a:gd name="T8" fmla="*/ 153 w 231"/>
                  <a:gd name="T9" fmla="*/ 225 h 295"/>
                  <a:gd name="T10" fmla="*/ 146 w 231"/>
                  <a:gd name="T11" fmla="*/ 220 h 295"/>
                  <a:gd name="T12" fmla="*/ 146 w 231"/>
                  <a:gd name="T13" fmla="*/ 232 h 295"/>
                  <a:gd name="T14" fmla="*/ 146 w 231"/>
                  <a:gd name="T15" fmla="*/ 245 h 295"/>
                  <a:gd name="T16" fmla="*/ 140 w 231"/>
                  <a:gd name="T17" fmla="*/ 252 h 295"/>
                  <a:gd name="T18" fmla="*/ 146 w 231"/>
                  <a:gd name="T19" fmla="*/ 259 h 295"/>
                  <a:gd name="T20" fmla="*/ 141 w 231"/>
                  <a:gd name="T21" fmla="*/ 274 h 295"/>
                  <a:gd name="T22" fmla="*/ 86 w 231"/>
                  <a:gd name="T23" fmla="*/ 271 h 295"/>
                  <a:gd name="T24" fmla="*/ 85 w 231"/>
                  <a:gd name="T25" fmla="*/ 259 h 295"/>
                  <a:gd name="T26" fmla="*/ 85 w 231"/>
                  <a:gd name="T27" fmla="*/ 246 h 295"/>
                  <a:gd name="T28" fmla="*/ 91 w 231"/>
                  <a:gd name="T29" fmla="*/ 239 h 295"/>
                  <a:gd name="T30" fmla="*/ 85 w 231"/>
                  <a:gd name="T31" fmla="*/ 232 h 295"/>
                  <a:gd name="T32" fmla="*/ 78 w 231"/>
                  <a:gd name="T33" fmla="*/ 225 h 295"/>
                  <a:gd name="T34" fmla="*/ 71 w 231"/>
                  <a:gd name="T35" fmla="*/ 220 h 295"/>
                  <a:gd name="T36" fmla="*/ 64 w 231"/>
                  <a:gd name="T37" fmla="*/ 225 h 295"/>
                  <a:gd name="T38" fmla="*/ 52 w 231"/>
                  <a:gd name="T39" fmla="*/ 226 h 295"/>
                  <a:gd name="T40" fmla="*/ 39 w 231"/>
                  <a:gd name="T41" fmla="*/ 225 h 295"/>
                  <a:gd name="T42" fmla="*/ 32 w 231"/>
                  <a:gd name="T43" fmla="*/ 220 h 295"/>
                  <a:gd name="T44" fmla="*/ 7 w 231"/>
                  <a:gd name="T45" fmla="*/ 175 h 295"/>
                  <a:gd name="T46" fmla="*/ 12 w 231"/>
                  <a:gd name="T47" fmla="*/ 170 h 295"/>
                  <a:gd name="T48" fmla="*/ 12 w 231"/>
                  <a:gd name="T49" fmla="*/ 170 h 295"/>
                  <a:gd name="T50" fmla="*/ 25 w 231"/>
                  <a:gd name="T51" fmla="*/ 169 h 295"/>
                  <a:gd name="T52" fmla="*/ 38 w 231"/>
                  <a:gd name="T53" fmla="*/ 170 h 295"/>
                  <a:gd name="T54" fmla="*/ 45 w 231"/>
                  <a:gd name="T55" fmla="*/ 175 h 295"/>
                  <a:gd name="T56" fmla="*/ 52 w 231"/>
                  <a:gd name="T57" fmla="*/ 170 h 295"/>
                  <a:gd name="T58" fmla="*/ 65 w 231"/>
                  <a:gd name="T59" fmla="*/ 169 h 295"/>
                  <a:gd name="T60" fmla="*/ 77 w 231"/>
                  <a:gd name="T61" fmla="*/ 170 h 295"/>
                  <a:gd name="T62" fmla="*/ 84 w 231"/>
                  <a:gd name="T63" fmla="*/ 175 h 295"/>
                  <a:gd name="T64" fmla="*/ 85 w 231"/>
                  <a:gd name="T65" fmla="*/ 162 h 295"/>
                  <a:gd name="T66" fmla="*/ 85 w 231"/>
                  <a:gd name="T67" fmla="*/ 150 h 295"/>
                  <a:gd name="T68" fmla="*/ 91 w 231"/>
                  <a:gd name="T69" fmla="*/ 143 h 295"/>
                  <a:gd name="T70" fmla="*/ 85 w 231"/>
                  <a:gd name="T71" fmla="*/ 136 h 295"/>
                  <a:gd name="T72" fmla="*/ 90 w 231"/>
                  <a:gd name="T73" fmla="*/ 132 h 295"/>
                  <a:gd name="T74" fmla="*/ 141 w 231"/>
                  <a:gd name="T75" fmla="*/ 132 h 295"/>
                  <a:gd name="T76" fmla="*/ 146 w 231"/>
                  <a:gd name="T77" fmla="*/ 136 h 295"/>
                  <a:gd name="T78" fmla="*/ 140 w 231"/>
                  <a:gd name="T79" fmla="*/ 143 h 295"/>
                  <a:gd name="T80" fmla="*/ 146 w 231"/>
                  <a:gd name="T81" fmla="*/ 150 h 295"/>
                  <a:gd name="T82" fmla="*/ 146 w 231"/>
                  <a:gd name="T83" fmla="*/ 162 h 295"/>
                  <a:gd name="T84" fmla="*/ 146 w 231"/>
                  <a:gd name="T85" fmla="*/ 175 h 295"/>
                  <a:gd name="T86" fmla="*/ 153 w 231"/>
                  <a:gd name="T87" fmla="*/ 170 h 295"/>
                  <a:gd name="T88" fmla="*/ 166 w 231"/>
                  <a:gd name="T89" fmla="*/ 169 h 295"/>
                  <a:gd name="T90" fmla="*/ 179 w 231"/>
                  <a:gd name="T91" fmla="*/ 170 h 295"/>
                  <a:gd name="T92" fmla="*/ 186 w 231"/>
                  <a:gd name="T93" fmla="*/ 175 h 295"/>
                  <a:gd name="T94" fmla="*/ 193 w 231"/>
                  <a:gd name="T95" fmla="*/ 170 h 295"/>
                  <a:gd name="T96" fmla="*/ 206 w 231"/>
                  <a:gd name="T97" fmla="*/ 169 h 295"/>
                  <a:gd name="T98" fmla="*/ 219 w 231"/>
                  <a:gd name="T99" fmla="*/ 170 h 295"/>
                  <a:gd name="T100" fmla="*/ 224 w 231"/>
                  <a:gd name="T101" fmla="*/ 175 h 295"/>
                  <a:gd name="T102" fmla="*/ 90 w 231"/>
                  <a:gd name="T103" fmla="*/ 132 h 295"/>
                  <a:gd name="T104" fmla="*/ 90 w 231"/>
                  <a:gd name="T105" fmla="*/ 132 h 295"/>
                  <a:gd name="T106" fmla="*/ 224 w 231"/>
                  <a:gd name="T107" fmla="*/ 175 h 295"/>
                  <a:gd name="T108" fmla="*/ 11 w 231"/>
                  <a:gd name="T109" fmla="*/ 8 h 295"/>
                  <a:gd name="T110" fmla="*/ 219 w 231"/>
                  <a:gd name="T111" fmla="*/ 8 h 295"/>
                  <a:gd name="T112" fmla="*/ 116 w 231"/>
                  <a:gd name="T113" fmla="*/ 127 h 295"/>
                  <a:gd name="T114" fmla="*/ 231 w 231"/>
                  <a:gd name="T115" fmla="*/ 169 h 295"/>
                  <a:gd name="T116" fmla="*/ 116 w 231"/>
                  <a:gd name="T117" fmla="*/ 0 h 295"/>
                  <a:gd name="T118" fmla="*/ 1 w 231"/>
                  <a:gd name="T119" fmla="*/ 12 h 295"/>
                  <a:gd name="T120" fmla="*/ 44 w 231"/>
                  <a:gd name="T121" fmla="*/ 249 h 295"/>
                  <a:gd name="T122" fmla="*/ 117 w 231"/>
                  <a:gd name="T123" fmla="*/ 294 h 295"/>
                  <a:gd name="T124" fmla="*/ 231 w 231"/>
                  <a:gd name="T125" fmla="*/ 16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1" h="295">
                    <a:moveTo>
                      <a:pt x="205" y="223"/>
                    </a:moveTo>
                    <a:cubicBezTo>
                      <a:pt x="204" y="221"/>
                      <a:pt x="201" y="220"/>
                      <a:pt x="199" y="220"/>
                    </a:cubicBezTo>
                    <a:cubicBezTo>
                      <a:pt x="196" y="220"/>
                      <a:pt x="193" y="222"/>
                      <a:pt x="193" y="225"/>
                    </a:cubicBezTo>
                    <a:cubicBezTo>
                      <a:pt x="193" y="225"/>
                      <a:pt x="193" y="226"/>
                      <a:pt x="193" y="226"/>
                    </a:cubicBezTo>
                    <a:cubicBezTo>
                      <a:pt x="192" y="226"/>
                      <a:pt x="192" y="225"/>
                      <a:pt x="192" y="225"/>
                    </a:cubicBezTo>
                    <a:cubicBezTo>
                      <a:pt x="192" y="222"/>
                      <a:pt x="189" y="220"/>
                      <a:pt x="186" y="220"/>
                    </a:cubicBezTo>
                    <a:cubicBezTo>
                      <a:pt x="183" y="220"/>
                      <a:pt x="180" y="222"/>
                      <a:pt x="180" y="225"/>
                    </a:cubicBezTo>
                    <a:cubicBezTo>
                      <a:pt x="180" y="225"/>
                      <a:pt x="179" y="226"/>
                      <a:pt x="179" y="226"/>
                    </a:cubicBezTo>
                    <a:cubicBezTo>
                      <a:pt x="179" y="226"/>
                      <a:pt x="179" y="225"/>
                      <a:pt x="179" y="225"/>
                    </a:cubicBezTo>
                    <a:cubicBezTo>
                      <a:pt x="178" y="222"/>
                      <a:pt x="176" y="220"/>
                      <a:pt x="173" y="220"/>
                    </a:cubicBezTo>
                    <a:cubicBezTo>
                      <a:pt x="170" y="220"/>
                      <a:pt x="167" y="222"/>
                      <a:pt x="167" y="225"/>
                    </a:cubicBezTo>
                    <a:cubicBezTo>
                      <a:pt x="166" y="225"/>
                      <a:pt x="166" y="226"/>
                      <a:pt x="166" y="226"/>
                    </a:cubicBezTo>
                    <a:cubicBezTo>
                      <a:pt x="166" y="226"/>
                      <a:pt x="166" y="225"/>
                      <a:pt x="166" y="225"/>
                    </a:cubicBezTo>
                    <a:cubicBezTo>
                      <a:pt x="165" y="222"/>
                      <a:pt x="163" y="220"/>
                      <a:pt x="160" y="220"/>
                    </a:cubicBezTo>
                    <a:cubicBezTo>
                      <a:pt x="156" y="220"/>
                      <a:pt x="154" y="222"/>
                      <a:pt x="153" y="225"/>
                    </a:cubicBezTo>
                    <a:cubicBezTo>
                      <a:pt x="153" y="225"/>
                      <a:pt x="153" y="226"/>
                      <a:pt x="153" y="226"/>
                    </a:cubicBezTo>
                    <a:cubicBezTo>
                      <a:pt x="153" y="226"/>
                      <a:pt x="153" y="225"/>
                      <a:pt x="153" y="225"/>
                    </a:cubicBezTo>
                    <a:cubicBezTo>
                      <a:pt x="152" y="222"/>
                      <a:pt x="149" y="220"/>
                      <a:pt x="146" y="220"/>
                    </a:cubicBezTo>
                    <a:cubicBezTo>
                      <a:pt x="143" y="220"/>
                      <a:pt x="140" y="222"/>
                      <a:pt x="140" y="226"/>
                    </a:cubicBezTo>
                    <a:cubicBezTo>
                      <a:pt x="140" y="229"/>
                      <a:pt x="142" y="232"/>
                      <a:pt x="146" y="232"/>
                    </a:cubicBezTo>
                    <a:cubicBezTo>
                      <a:pt x="146" y="232"/>
                      <a:pt x="146" y="232"/>
                      <a:pt x="146" y="232"/>
                    </a:cubicBezTo>
                    <a:cubicBezTo>
                      <a:pt x="146" y="233"/>
                      <a:pt x="146" y="233"/>
                      <a:pt x="146" y="233"/>
                    </a:cubicBezTo>
                    <a:cubicBezTo>
                      <a:pt x="142" y="233"/>
                      <a:pt x="140" y="236"/>
                      <a:pt x="140" y="239"/>
                    </a:cubicBezTo>
                    <a:cubicBezTo>
                      <a:pt x="140" y="242"/>
                      <a:pt x="142" y="245"/>
                      <a:pt x="146" y="245"/>
                    </a:cubicBezTo>
                    <a:cubicBezTo>
                      <a:pt x="146" y="245"/>
                      <a:pt x="146" y="245"/>
                      <a:pt x="146" y="246"/>
                    </a:cubicBezTo>
                    <a:cubicBezTo>
                      <a:pt x="146" y="246"/>
                      <a:pt x="146" y="246"/>
                      <a:pt x="146" y="246"/>
                    </a:cubicBezTo>
                    <a:cubicBezTo>
                      <a:pt x="142" y="246"/>
                      <a:pt x="140" y="249"/>
                      <a:pt x="140" y="252"/>
                    </a:cubicBezTo>
                    <a:cubicBezTo>
                      <a:pt x="140" y="255"/>
                      <a:pt x="142" y="258"/>
                      <a:pt x="146" y="258"/>
                    </a:cubicBezTo>
                    <a:cubicBezTo>
                      <a:pt x="146" y="258"/>
                      <a:pt x="146" y="259"/>
                      <a:pt x="146" y="259"/>
                    </a:cubicBezTo>
                    <a:cubicBezTo>
                      <a:pt x="146" y="259"/>
                      <a:pt x="146" y="259"/>
                      <a:pt x="146" y="259"/>
                    </a:cubicBezTo>
                    <a:cubicBezTo>
                      <a:pt x="142" y="260"/>
                      <a:pt x="140" y="262"/>
                      <a:pt x="140" y="265"/>
                    </a:cubicBezTo>
                    <a:cubicBezTo>
                      <a:pt x="140" y="268"/>
                      <a:pt x="142" y="271"/>
                      <a:pt x="145" y="271"/>
                    </a:cubicBezTo>
                    <a:cubicBezTo>
                      <a:pt x="142" y="273"/>
                      <a:pt x="141" y="274"/>
                      <a:pt x="141" y="274"/>
                    </a:cubicBezTo>
                    <a:cubicBezTo>
                      <a:pt x="127" y="282"/>
                      <a:pt x="118" y="287"/>
                      <a:pt x="115" y="288"/>
                    </a:cubicBezTo>
                    <a:cubicBezTo>
                      <a:pt x="113" y="287"/>
                      <a:pt x="104" y="283"/>
                      <a:pt x="90" y="274"/>
                    </a:cubicBezTo>
                    <a:cubicBezTo>
                      <a:pt x="90" y="274"/>
                      <a:pt x="88" y="273"/>
                      <a:pt x="86" y="271"/>
                    </a:cubicBezTo>
                    <a:cubicBezTo>
                      <a:pt x="89" y="271"/>
                      <a:pt x="91" y="268"/>
                      <a:pt x="91" y="265"/>
                    </a:cubicBezTo>
                    <a:cubicBezTo>
                      <a:pt x="91" y="262"/>
                      <a:pt x="88" y="260"/>
                      <a:pt x="85" y="259"/>
                    </a:cubicBezTo>
                    <a:cubicBezTo>
                      <a:pt x="85" y="259"/>
                      <a:pt x="85" y="259"/>
                      <a:pt x="85" y="259"/>
                    </a:cubicBezTo>
                    <a:cubicBezTo>
                      <a:pt x="85" y="259"/>
                      <a:pt x="85" y="258"/>
                      <a:pt x="85" y="258"/>
                    </a:cubicBezTo>
                    <a:cubicBezTo>
                      <a:pt x="88" y="258"/>
                      <a:pt x="91" y="255"/>
                      <a:pt x="91" y="252"/>
                    </a:cubicBezTo>
                    <a:cubicBezTo>
                      <a:pt x="91" y="249"/>
                      <a:pt x="88" y="246"/>
                      <a:pt x="85" y="246"/>
                    </a:cubicBezTo>
                    <a:cubicBezTo>
                      <a:pt x="85" y="246"/>
                      <a:pt x="85" y="246"/>
                      <a:pt x="85" y="246"/>
                    </a:cubicBezTo>
                    <a:cubicBezTo>
                      <a:pt x="85" y="245"/>
                      <a:pt x="85" y="245"/>
                      <a:pt x="85" y="245"/>
                    </a:cubicBezTo>
                    <a:cubicBezTo>
                      <a:pt x="88" y="245"/>
                      <a:pt x="91" y="242"/>
                      <a:pt x="91" y="239"/>
                    </a:cubicBezTo>
                    <a:cubicBezTo>
                      <a:pt x="91" y="236"/>
                      <a:pt x="88" y="233"/>
                      <a:pt x="85" y="233"/>
                    </a:cubicBezTo>
                    <a:cubicBezTo>
                      <a:pt x="85" y="233"/>
                      <a:pt x="85" y="233"/>
                      <a:pt x="85" y="232"/>
                    </a:cubicBezTo>
                    <a:cubicBezTo>
                      <a:pt x="85" y="232"/>
                      <a:pt x="85" y="232"/>
                      <a:pt x="85" y="232"/>
                    </a:cubicBezTo>
                    <a:cubicBezTo>
                      <a:pt x="88" y="232"/>
                      <a:pt x="91" y="229"/>
                      <a:pt x="91" y="226"/>
                    </a:cubicBezTo>
                    <a:cubicBezTo>
                      <a:pt x="91" y="222"/>
                      <a:pt x="88" y="220"/>
                      <a:pt x="85" y="220"/>
                    </a:cubicBezTo>
                    <a:cubicBezTo>
                      <a:pt x="81" y="220"/>
                      <a:pt x="79" y="222"/>
                      <a:pt x="78" y="225"/>
                    </a:cubicBezTo>
                    <a:cubicBezTo>
                      <a:pt x="78" y="225"/>
                      <a:pt x="78" y="226"/>
                      <a:pt x="78" y="226"/>
                    </a:cubicBezTo>
                    <a:cubicBezTo>
                      <a:pt x="78" y="226"/>
                      <a:pt x="78" y="225"/>
                      <a:pt x="78" y="225"/>
                    </a:cubicBezTo>
                    <a:cubicBezTo>
                      <a:pt x="77" y="222"/>
                      <a:pt x="75" y="220"/>
                      <a:pt x="71" y="220"/>
                    </a:cubicBezTo>
                    <a:cubicBezTo>
                      <a:pt x="68" y="220"/>
                      <a:pt x="66" y="222"/>
                      <a:pt x="65" y="225"/>
                    </a:cubicBezTo>
                    <a:cubicBezTo>
                      <a:pt x="65" y="225"/>
                      <a:pt x="65" y="226"/>
                      <a:pt x="65" y="226"/>
                    </a:cubicBezTo>
                    <a:cubicBezTo>
                      <a:pt x="65" y="226"/>
                      <a:pt x="64" y="225"/>
                      <a:pt x="64" y="225"/>
                    </a:cubicBezTo>
                    <a:cubicBezTo>
                      <a:pt x="64" y="222"/>
                      <a:pt x="61" y="220"/>
                      <a:pt x="58" y="220"/>
                    </a:cubicBezTo>
                    <a:cubicBezTo>
                      <a:pt x="55" y="220"/>
                      <a:pt x="52" y="222"/>
                      <a:pt x="52" y="225"/>
                    </a:cubicBezTo>
                    <a:cubicBezTo>
                      <a:pt x="52" y="225"/>
                      <a:pt x="52" y="226"/>
                      <a:pt x="52" y="226"/>
                    </a:cubicBezTo>
                    <a:cubicBezTo>
                      <a:pt x="51" y="226"/>
                      <a:pt x="51" y="225"/>
                      <a:pt x="51" y="225"/>
                    </a:cubicBezTo>
                    <a:cubicBezTo>
                      <a:pt x="51" y="222"/>
                      <a:pt x="48" y="220"/>
                      <a:pt x="45" y="220"/>
                    </a:cubicBezTo>
                    <a:cubicBezTo>
                      <a:pt x="42" y="220"/>
                      <a:pt x="39" y="222"/>
                      <a:pt x="39" y="225"/>
                    </a:cubicBezTo>
                    <a:cubicBezTo>
                      <a:pt x="39" y="225"/>
                      <a:pt x="39" y="226"/>
                      <a:pt x="38" y="226"/>
                    </a:cubicBezTo>
                    <a:cubicBezTo>
                      <a:pt x="38" y="226"/>
                      <a:pt x="38" y="225"/>
                      <a:pt x="38" y="225"/>
                    </a:cubicBezTo>
                    <a:cubicBezTo>
                      <a:pt x="38" y="222"/>
                      <a:pt x="35" y="220"/>
                      <a:pt x="32" y="220"/>
                    </a:cubicBezTo>
                    <a:cubicBezTo>
                      <a:pt x="29" y="220"/>
                      <a:pt x="27" y="221"/>
                      <a:pt x="26" y="223"/>
                    </a:cubicBezTo>
                    <a:cubicBezTo>
                      <a:pt x="11" y="204"/>
                      <a:pt x="8" y="186"/>
                      <a:pt x="7" y="176"/>
                    </a:cubicBezTo>
                    <a:cubicBezTo>
                      <a:pt x="7" y="175"/>
                      <a:pt x="7" y="175"/>
                      <a:pt x="7" y="175"/>
                    </a:cubicBezTo>
                    <a:cubicBezTo>
                      <a:pt x="7" y="175"/>
                      <a:pt x="7" y="175"/>
                      <a:pt x="7" y="175"/>
                    </a:cubicBezTo>
                    <a:cubicBezTo>
                      <a:pt x="7" y="175"/>
                      <a:pt x="7" y="175"/>
                      <a:pt x="7" y="175"/>
                    </a:cubicBezTo>
                    <a:cubicBezTo>
                      <a:pt x="10" y="174"/>
                      <a:pt x="11" y="172"/>
                      <a:pt x="12" y="170"/>
                    </a:cubicBezTo>
                    <a:cubicBezTo>
                      <a:pt x="12" y="170"/>
                      <a:pt x="12" y="170"/>
                      <a:pt x="12" y="170"/>
                    </a:cubicBezTo>
                    <a:cubicBezTo>
                      <a:pt x="12" y="169"/>
                      <a:pt x="12" y="169"/>
                      <a:pt x="12" y="169"/>
                    </a:cubicBezTo>
                    <a:cubicBezTo>
                      <a:pt x="12" y="169"/>
                      <a:pt x="12" y="169"/>
                      <a:pt x="12" y="170"/>
                    </a:cubicBezTo>
                    <a:cubicBezTo>
                      <a:pt x="13" y="173"/>
                      <a:pt x="15" y="175"/>
                      <a:pt x="19" y="175"/>
                    </a:cubicBezTo>
                    <a:cubicBezTo>
                      <a:pt x="22" y="175"/>
                      <a:pt x="24" y="173"/>
                      <a:pt x="25" y="170"/>
                    </a:cubicBezTo>
                    <a:cubicBezTo>
                      <a:pt x="25" y="169"/>
                      <a:pt x="25" y="169"/>
                      <a:pt x="25" y="169"/>
                    </a:cubicBezTo>
                    <a:cubicBezTo>
                      <a:pt x="25" y="169"/>
                      <a:pt x="26" y="169"/>
                      <a:pt x="26" y="170"/>
                    </a:cubicBezTo>
                    <a:cubicBezTo>
                      <a:pt x="26" y="173"/>
                      <a:pt x="29" y="175"/>
                      <a:pt x="32" y="175"/>
                    </a:cubicBezTo>
                    <a:cubicBezTo>
                      <a:pt x="35" y="175"/>
                      <a:pt x="38" y="173"/>
                      <a:pt x="38" y="170"/>
                    </a:cubicBezTo>
                    <a:cubicBezTo>
                      <a:pt x="38" y="169"/>
                      <a:pt x="38" y="169"/>
                      <a:pt x="38" y="169"/>
                    </a:cubicBezTo>
                    <a:cubicBezTo>
                      <a:pt x="39" y="169"/>
                      <a:pt x="39" y="169"/>
                      <a:pt x="39" y="170"/>
                    </a:cubicBezTo>
                    <a:cubicBezTo>
                      <a:pt x="39" y="173"/>
                      <a:pt x="42" y="175"/>
                      <a:pt x="45" y="175"/>
                    </a:cubicBezTo>
                    <a:cubicBezTo>
                      <a:pt x="48" y="175"/>
                      <a:pt x="51" y="173"/>
                      <a:pt x="51" y="170"/>
                    </a:cubicBezTo>
                    <a:cubicBezTo>
                      <a:pt x="51" y="169"/>
                      <a:pt x="51" y="169"/>
                      <a:pt x="52" y="169"/>
                    </a:cubicBezTo>
                    <a:cubicBezTo>
                      <a:pt x="52" y="169"/>
                      <a:pt x="52" y="169"/>
                      <a:pt x="52" y="170"/>
                    </a:cubicBezTo>
                    <a:cubicBezTo>
                      <a:pt x="52" y="173"/>
                      <a:pt x="55" y="175"/>
                      <a:pt x="58" y="175"/>
                    </a:cubicBezTo>
                    <a:cubicBezTo>
                      <a:pt x="61" y="175"/>
                      <a:pt x="64" y="173"/>
                      <a:pt x="64" y="170"/>
                    </a:cubicBezTo>
                    <a:cubicBezTo>
                      <a:pt x="64" y="169"/>
                      <a:pt x="65" y="169"/>
                      <a:pt x="65" y="169"/>
                    </a:cubicBezTo>
                    <a:cubicBezTo>
                      <a:pt x="65" y="169"/>
                      <a:pt x="65" y="169"/>
                      <a:pt x="65" y="170"/>
                    </a:cubicBezTo>
                    <a:cubicBezTo>
                      <a:pt x="66" y="173"/>
                      <a:pt x="68" y="175"/>
                      <a:pt x="71" y="175"/>
                    </a:cubicBezTo>
                    <a:cubicBezTo>
                      <a:pt x="74" y="175"/>
                      <a:pt x="77" y="173"/>
                      <a:pt x="77" y="170"/>
                    </a:cubicBezTo>
                    <a:cubicBezTo>
                      <a:pt x="78" y="169"/>
                      <a:pt x="78" y="169"/>
                      <a:pt x="78" y="169"/>
                    </a:cubicBezTo>
                    <a:cubicBezTo>
                      <a:pt x="78" y="169"/>
                      <a:pt x="78" y="169"/>
                      <a:pt x="78" y="170"/>
                    </a:cubicBezTo>
                    <a:cubicBezTo>
                      <a:pt x="79" y="173"/>
                      <a:pt x="81" y="175"/>
                      <a:pt x="84" y="175"/>
                    </a:cubicBezTo>
                    <a:cubicBezTo>
                      <a:pt x="88" y="175"/>
                      <a:pt x="91" y="173"/>
                      <a:pt x="91" y="169"/>
                    </a:cubicBezTo>
                    <a:cubicBezTo>
                      <a:pt x="91" y="166"/>
                      <a:pt x="88" y="163"/>
                      <a:pt x="85" y="163"/>
                    </a:cubicBezTo>
                    <a:cubicBezTo>
                      <a:pt x="85" y="163"/>
                      <a:pt x="85" y="163"/>
                      <a:pt x="85" y="162"/>
                    </a:cubicBezTo>
                    <a:cubicBezTo>
                      <a:pt x="85" y="162"/>
                      <a:pt x="85" y="162"/>
                      <a:pt x="85" y="162"/>
                    </a:cubicBezTo>
                    <a:cubicBezTo>
                      <a:pt x="88" y="162"/>
                      <a:pt x="91" y="159"/>
                      <a:pt x="91" y="156"/>
                    </a:cubicBezTo>
                    <a:cubicBezTo>
                      <a:pt x="91" y="153"/>
                      <a:pt x="88" y="150"/>
                      <a:pt x="85" y="150"/>
                    </a:cubicBezTo>
                    <a:cubicBezTo>
                      <a:pt x="85" y="150"/>
                      <a:pt x="85" y="149"/>
                      <a:pt x="85" y="149"/>
                    </a:cubicBezTo>
                    <a:cubicBezTo>
                      <a:pt x="85" y="149"/>
                      <a:pt x="85" y="149"/>
                      <a:pt x="85" y="149"/>
                    </a:cubicBezTo>
                    <a:cubicBezTo>
                      <a:pt x="88" y="148"/>
                      <a:pt x="91" y="146"/>
                      <a:pt x="91" y="143"/>
                    </a:cubicBezTo>
                    <a:cubicBezTo>
                      <a:pt x="91" y="140"/>
                      <a:pt x="88" y="137"/>
                      <a:pt x="85" y="136"/>
                    </a:cubicBezTo>
                    <a:cubicBezTo>
                      <a:pt x="85" y="136"/>
                      <a:pt x="85" y="136"/>
                      <a:pt x="85" y="136"/>
                    </a:cubicBezTo>
                    <a:cubicBezTo>
                      <a:pt x="85" y="136"/>
                      <a:pt x="85" y="136"/>
                      <a:pt x="85" y="136"/>
                    </a:cubicBezTo>
                    <a:cubicBezTo>
                      <a:pt x="87" y="135"/>
                      <a:pt x="89" y="134"/>
                      <a:pt x="90" y="132"/>
                    </a:cubicBezTo>
                    <a:cubicBezTo>
                      <a:pt x="90" y="132"/>
                      <a:pt x="90" y="132"/>
                      <a:pt x="90" y="132"/>
                    </a:cubicBezTo>
                    <a:cubicBezTo>
                      <a:pt x="90" y="132"/>
                      <a:pt x="90" y="132"/>
                      <a:pt x="90" y="132"/>
                    </a:cubicBezTo>
                    <a:cubicBezTo>
                      <a:pt x="90" y="132"/>
                      <a:pt x="90" y="132"/>
                      <a:pt x="90" y="132"/>
                    </a:cubicBezTo>
                    <a:cubicBezTo>
                      <a:pt x="102" y="132"/>
                      <a:pt x="111" y="132"/>
                      <a:pt x="115" y="132"/>
                    </a:cubicBezTo>
                    <a:cubicBezTo>
                      <a:pt x="118" y="132"/>
                      <a:pt x="128" y="132"/>
                      <a:pt x="141" y="132"/>
                    </a:cubicBezTo>
                    <a:cubicBezTo>
                      <a:pt x="141" y="132"/>
                      <a:pt x="141" y="132"/>
                      <a:pt x="141" y="132"/>
                    </a:cubicBezTo>
                    <a:cubicBezTo>
                      <a:pt x="141" y="132"/>
                      <a:pt x="141" y="132"/>
                      <a:pt x="141" y="132"/>
                    </a:cubicBezTo>
                    <a:cubicBezTo>
                      <a:pt x="142" y="134"/>
                      <a:pt x="144" y="135"/>
                      <a:pt x="146" y="136"/>
                    </a:cubicBezTo>
                    <a:cubicBezTo>
                      <a:pt x="146" y="136"/>
                      <a:pt x="146" y="136"/>
                      <a:pt x="146" y="136"/>
                    </a:cubicBezTo>
                    <a:cubicBezTo>
                      <a:pt x="146" y="136"/>
                      <a:pt x="146" y="136"/>
                      <a:pt x="146" y="136"/>
                    </a:cubicBezTo>
                    <a:cubicBezTo>
                      <a:pt x="143" y="137"/>
                      <a:pt x="140" y="140"/>
                      <a:pt x="140" y="143"/>
                    </a:cubicBezTo>
                    <a:cubicBezTo>
                      <a:pt x="140" y="146"/>
                      <a:pt x="143" y="148"/>
                      <a:pt x="146" y="149"/>
                    </a:cubicBezTo>
                    <a:cubicBezTo>
                      <a:pt x="146" y="149"/>
                      <a:pt x="146" y="149"/>
                      <a:pt x="146" y="149"/>
                    </a:cubicBezTo>
                    <a:cubicBezTo>
                      <a:pt x="146" y="149"/>
                      <a:pt x="146" y="150"/>
                      <a:pt x="146" y="150"/>
                    </a:cubicBezTo>
                    <a:cubicBezTo>
                      <a:pt x="143" y="150"/>
                      <a:pt x="140" y="153"/>
                      <a:pt x="140" y="156"/>
                    </a:cubicBezTo>
                    <a:cubicBezTo>
                      <a:pt x="140" y="159"/>
                      <a:pt x="143" y="162"/>
                      <a:pt x="146" y="162"/>
                    </a:cubicBezTo>
                    <a:cubicBezTo>
                      <a:pt x="146" y="162"/>
                      <a:pt x="146" y="162"/>
                      <a:pt x="146" y="162"/>
                    </a:cubicBezTo>
                    <a:cubicBezTo>
                      <a:pt x="146" y="163"/>
                      <a:pt x="146" y="163"/>
                      <a:pt x="146" y="163"/>
                    </a:cubicBezTo>
                    <a:cubicBezTo>
                      <a:pt x="143" y="163"/>
                      <a:pt x="140" y="166"/>
                      <a:pt x="140" y="169"/>
                    </a:cubicBezTo>
                    <a:cubicBezTo>
                      <a:pt x="140" y="173"/>
                      <a:pt x="143" y="175"/>
                      <a:pt x="146" y="175"/>
                    </a:cubicBezTo>
                    <a:cubicBezTo>
                      <a:pt x="150" y="175"/>
                      <a:pt x="152" y="173"/>
                      <a:pt x="153" y="170"/>
                    </a:cubicBezTo>
                    <a:cubicBezTo>
                      <a:pt x="153" y="169"/>
                      <a:pt x="153" y="169"/>
                      <a:pt x="153" y="169"/>
                    </a:cubicBezTo>
                    <a:cubicBezTo>
                      <a:pt x="153" y="169"/>
                      <a:pt x="153" y="169"/>
                      <a:pt x="153" y="170"/>
                    </a:cubicBezTo>
                    <a:cubicBezTo>
                      <a:pt x="154" y="173"/>
                      <a:pt x="157" y="175"/>
                      <a:pt x="160" y="175"/>
                    </a:cubicBezTo>
                    <a:cubicBezTo>
                      <a:pt x="163" y="175"/>
                      <a:pt x="165" y="173"/>
                      <a:pt x="166" y="170"/>
                    </a:cubicBezTo>
                    <a:cubicBezTo>
                      <a:pt x="166" y="169"/>
                      <a:pt x="166" y="169"/>
                      <a:pt x="166" y="169"/>
                    </a:cubicBezTo>
                    <a:cubicBezTo>
                      <a:pt x="166" y="169"/>
                      <a:pt x="167" y="169"/>
                      <a:pt x="167" y="170"/>
                    </a:cubicBezTo>
                    <a:cubicBezTo>
                      <a:pt x="167" y="173"/>
                      <a:pt x="170" y="175"/>
                      <a:pt x="173" y="175"/>
                    </a:cubicBezTo>
                    <a:cubicBezTo>
                      <a:pt x="176" y="175"/>
                      <a:pt x="179" y="173"/>
                      <a:pt x="179" y="170"/>
                    </a:cubicBezTo>
                    <a:cubicBezTo>
                      <a:pt x="179" y="169"/>
                      <a:pt x="179" y="169"/>
                      <a:pt x="179" y="169"/>
                    </a:cubicBezTo>
                    <a:cubicBezTo>
                      <a:pt x="180" y="169"/>
                      <a:pt x="180" y="169"/>
                      <a:pt x="180" y="170"/>
                    </a:cubicBezTo>
                    <a:cubicBezTo>
                      <a:pt x="180" y="173"/>
                      <a:pt x="183" y="175"/>
                      <a:pt x="186" y="175"/>
                    </a:cubicBezTo>
                    <a:cubicBezTo>
                      <a:pt x="189" y="175"/>
                      <a:pt x="192" y="173"/>
                      <a:pt x="192" y="170"/>
                    </a:cubicBezTo>
                    <a:cubicBezTo>
                      <a:pt x="192" y="169"/>
                      <a:pt x="192" y="169"/>
                      <a:pt x="193" y="169"/>
                    </a:cubicBezTo>
                    <a:cubicBezTo>
                      <a:pt x="193" y="169"/>
                      <a:pt x="193" y="169"/>
                      <a:pt x="193" y="170"/>
                    </a:cubicBezTo>
                    <a:cubicBezTo>
                      <a:pt x="193" y="173"/>
                      <a:pt x="196" y="175"/>
                      <a:pt x="199" y="175"/>
                    </a:cubicBezTo>
                    <a:cubicBezTo>
                      <a:pt x="202" y="175"/>
                      <a:pt x="205" y="173"/>
                      <a:pt x="205" y="170"/>
                    </a:cubicBezTo>
                    <a:cubicBezTo>
                      <a:pt x="205" y="169"/>
                      <a:pt x="206" y="169"/>
                      <a:pt x="206" y="169"/>
                    </a:cubicBezTo>
                    <a:cubicBezTo>
                      <a:pt x="206" y="169"/>
                      <a:pt x="206" y="169"/>
                      <a:pt x="206" y="170"/>
                    </a:cubicBezTo>
                    <a:cubicBezTo>
                      <a:pt x="207" y="173"/>
                      <a:pt x="209" y="175"/>
                      <a:pt x="212" y="175"/>
                    </a:cubicBezTo>
                    <a:cubicBezTo>
                      <a:pt x="215" y="175"/>
                      <a:pt x="218" y="173"/>
                      <a:pt x="219" y="170"/>
                    </a:cubicBezTo>
                    <a:cubicBezTo>
                      <a:pt x="219" y="169"/>
                      <a:pt x="219" y="169"/>
                      <a:pt x="219" y="169"/>
                    </a:cubicBezTo>
                    <a:cubicBezTo>
                      <a:pt x="219" y="169"/>
                      <a:pt x="219" y="169"/>
                      <a:pt x="219" y="170"/>
                    </a:cubicBezTo>
                    <a:cubicBezTo>
                      <a:pt x="220" y="172"/>
                      <a:pt x="222" y="175"/>
                      <a:pt x="224" y="175"/>
                    </a:cubicBezTo>
                    <a:cubicBezTo>
                      <a:pt x="224" y="176"/>
                      <a:pt x="224" y="176"/>
                      <a:pt x="224" y="176"/>
                    </a:cubicBezTo>
                    <a:cubicBezTo>
                      <a:pt x="223" y="185"/>
                      <a:pt x="219" y="204"/>
                      <a:pt x="205" y="223"/>
                    </a:cubicBezTo>
                    <a:moveTo>
                      <a:pt x="90" y="132"/>
                    </a:moveTo>
                    <a:cubicBezTo>
                      <a:pt x="90" y="132"/>
                      <a:pt x="90" y="132"/>
                      <a:pt x="90" y="132"/>
                    </a:cubicBezTo>
                    <a:cubicBezTo>
                      <a:pt x="90" y="133"/>
                      <a:pt x="90" y="133"/>
                      <a:pt x="89" y="133"/>
                    </a:cubicBezTo>
                    <a:cubicBezTo>
                      <a:pt x="90" y="133"/>
                      <a:pt x="90" y="133"/>
                      <a:pt x="90" y="132"/>
                    </a:cubicBezTo>
                    <a:moveTo>
                      <a:pt x="224" y="175"/>
                    </a:moveTo>
                    <a:cubicBezTo>
                      <a:pt x="224" y="175"/>
                      <a:pt x="224" y="175"/>
                      <a:pt x="223" y="175"/>
                    </a:cubicBezTo>
                    <a:cubicBezTo>
                      <a:pt x="224" y="175"/>
                      <a:pt x="224" y="175"/>
                      <a:pt x="224" y="175"/>
                    </a:cubicBezTo>
                    <a:cubicBezTo>
                      <a:pt x="224" y="175"/>
                      <a:pt x="224" y="175"/>
                      <a:pt x="224" y="175"/>
                    </a:cubicBezTo>
                    <a:close/>
                    <a:moveTo>
                      <a:pt x="7" y="13"/>
                    </a:moveTo>
                    <a:cubicBezTo>
                      <a:pt x="7" y="11"/>
                      <a:pt x="9" y="9"/>
                      <a:pt x="11" y="8"/>
                    </a:cubicBezTo>
                    <a:cubicBezTo>
                      <a:pt x="17" y="7"/>
                      <a:pt x="42" y="6"/>
                      <a:pt x="115" y="6"/>
                    </a:cubicBezTo>
                    <a:cubicBezTo>
                      <a:pt x="116" y="6"/>
                      <a:pt x="116" y="6"/>
                      <a:pt x="116" y="6"/>
                    </a:cubicBezTo>
                    <a:cubicBezTo>
                      <a:pt x="196" y="6"/>
                      <a:pt x="219" y="8"/>
                      <a:pt x="219" y="8"/>
                    </a:cubicBezTo>
                    <a:cubicBezTo>
                      <a:pt x="223" y="9"/>
                      <a:pt x="224" y="12"/>
                      <a:pt x="224" y="13"/>
                    </a:cubicBezTo>
                    <a:cubicBezTo>
                      <a:pt x="224" y="129"/>
                      <a:pt x="224" y="129"/>
                      <a:pt x="224" y="129"/>
                    </a:cubicBezTo>
                    <a:cubicBezTo>
                      <a:pt x="214" y="128"/>
                      <a:pt x="184" y="127"/>
                      <a:pt x="116" y="127"/>
                    </a:cubicBezTo>
                    <a:cubicBezTo>
                      <a:pt x="47" y="127"/>
                      <a:pt x="17" y="128"/>
                      <a:pt x="7" y="129"/>
                    </a:cubicBezTo>
                    <a:cubicBezTo>
                      <a:pt x="7" y="82"/>
                      <a:pt x="7" y="13"/>
                      <a:pt x="7" y="13"/>
                    </a:cubicBezTo>
                    <a:moveTo>
                      <a:pt x="231" y="169"/>
                    </a:moveTo>
                    <a:cubicBezTo>
                      <a:pt x="230" y="12"/>
                      <a:pt x="230" y="12"/>
                      <a:pt x="230" y="12"/>
                    </a:cubicBezTo>
                    <a:cubicBezTo>
                      <a:pt x="230" y="7"/>
                      <a:pt x="226" y="3"/>
                      <a:pt x="221" y="2"/>
                    </a:cubicBezTo>
                    <a:cubicBezTo>
                      <a:pt x="220" y="2"/>
                      <a:pt x="197" y="0"/>
                      <a:pt x="116" y="0"/>
                    </a:cubicBezTo>
                    <a:cubicBezTo>
                      <a:pt x="115" y="0"/>
                      <a:pt x="115" y="0"/>
                      <a:pt x="115" y="0"/>
                    </a:cubicBezTo>
                    <a:cubicBezTo>
                      <a:pt x="42" y="0"/>
                      <a:pt x="16" y="1"/>
                      <a:pt x="10" y="2"/>
                    </a:cubicBezTo>
                    <a:cubicBezTo>
                      <a:pt x="5" y="3"/>
                      <a:pt x="1" y="7"/>
                      <a:pt x="1" y="12"/>
                    </a:cubicBezTo>
                    <a:cubicBezTo>
                      <a:pt x="1" y="13"/>
                      <a:pt x="0" y="170"/>
                      <a:pt x="0" y="170"/>
                    </a:cubicBezTo>
                    <a:cubicBezTo>
                      <a:pt x="0" y="170"/>
                      <a:pt x="0" y="181"/>
                      <a:pt x="4" y="194"/>
                    </a:cubicBezTo>
                    <a:cubicBezTo>
                      <a:pt x="8" y="210"/>
                      <a:pt x="19" y="230"/>
                      <a:pt x="44" y="249"/>
                    </a:cubicBezTo>
                    <a:cubicBezTo>
                      <a:pt x="85" y="281"/>
                      <a:pt x="113" y="294"/>
                      <a:pt x="114" y="294"/>
                    </a:cubicBezTo>
                    <a:cubicBezTo>
                      <a:pt x="115" y="295"/>
                      <a:pt x="115" y="295"/>
                      <a:pt x="115" y="295"/>
                    </a:cubicBezTo>
                    <a:cubicBezTo>
                      <a:pt x="116" y="295"/>
                      <a:pt x="116" y="295"/>
                      <a:pt x="117" y="294"/>
                    </a:cubicBezTo>
                    <a:cubicBezTo>
                      <a:pt x="118" y="294"/>
                      <a:pt x="146" y="281"/>
                      <a:pt x="187" y="249"/>
                    </a:cubicBezTo>
                    <a:cubicBezTo>
                      <a:pt x="212" y="230"/>
                      <a:pt x="223" y="210"/>
                      <a:pt x="227" y="194"/>
                    </a:cubicBezTo>
                    <a:cubicBezTo>
                      <a:pt x="231" y="181"/>
                      <a:pt x="231" y="170"/>
                      <a:pt x="231" y="16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Oval 73"/>
              <p:cNvSpPr>
                <a:spLocks noChangeArrowheads="1"/>
              </p:cNvSpPr>
              <p:nvPr userDrawn="1"/>
            </p:nvSpPr>
            <p:spPr bwMode="auto">
              <a:xfrm>
                <a:off x="10657295" y="6459784"/>
                <a:ext cx="12215" cy="12215"/>
              </a:xfrm>
              <a:prstGeom prst="ellipse">
                <a:avLst/>
              </a:pr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Oval 74"/>
              <p:cNvSpPr>
                <a:spLocks noChangeArrowheads="1"/>
              </p:cNvSpPr>
              <p:nvPr userDrawn="1"/>
            </p:nvSpPr>
            <p:spPr bwMode="auto">
              <a:xfrm>
                <a:off x="10657295" y="6459784"/>
                <a:ext cx="12215" cy="12215"/>
              </a:xfrm>
              <a:prstGeom prst="ellipse">
                <a:avLst/>
              </a:pr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 name="Freeform 75"/>
              <p:cNvSpPr>
                <a:spLocks noEditPoints="1"/>
              </p:cNvSpPr>
              <p:nvPr userDrawn="1"/>
            </p:nvSpPr>
            <p:spPr bwMode="auto">
              <a:xfrm>
                <a:off x="10636937" y="6440166"/>
                <a:ext cx="53301" cy="52190"/>
              </a:xfrm>
              <a:custGeom>
                <a:avLst/>
                <a:gdLst>
                  <a:gd name="T0" fmla="*/ 20 w 52"/>
                  <a:gd name="T1" fmla="*/ 25 h 51"/>
                  <a:gd name="T2" fmla="*/ 32 w 52"/>
                  <a:gd name="T3" fmla="*/ 25 h 51"/>
                  <a:gd name="T4" fmla="*/ 49 w 52"/>
                  <a:gd name="T5" fmla="*/ 20 h 51"/>
                  <a:gd name="T6" fmla="*/ 44 w 52"/>
                  <a:gd name="T7" fmla="*/ 21 h 51"/>
                  <a:gd name="T8" fmla="*/ 40 w 52"/>
                  <a:gd name="T9" fmla="*/ 23 h 51"/>
                  <a:gd name="T10" fmla="*/ 35 w 52"/>
                  <a:gd name="T11" fmla="*/ 22 h 51"/>
                  <a:gd name="T12" fmla="*/ 42 w 52"/>
                  <a:gd name="T13" fmla="*/ 18 h 51"/>
                  <a:gd name="T14" fmla="*/ 45 w 52"/>
                  <a:gd name="T15" fmla="*/ 18 h 51"/>
                  <a:gd name="T16" fmla="*/ 42 w 52"/>
                  <a:gd name="T17" fmla="*/ 4 h 51"/>
                  <a:gd name="T18" fmla="*/ 28 w 52"/>
                  <a:gd name="T19" fmla="*/ 5 h 51"/>
                  <a:gd name="T20" fmla="*/ 28 w 52"/>
                  <a:gd name="T21" fmla="*/ 8 h 51"/>
                  <a:gd name="T22" fmla="*/ 26 w 52"/>
                  <a:gd name="T23" fmla="*/ 17 h 51"/>
                  <a:gd name="T24" fmla="*/ 25 w 52"/>
                  <a:gd name="T25" fmla="*/ 11 h 51"/>
                  <a:gd name="T26" fmla="*/ 25 w 52"/>
                  <a:gd name="T27" fmla="*/ 7 h 51"/>
                  <a:gd name="T28" fmla="*/ 24 w 52"/>
                  <a:gd name="T29" fmla="*/ 2 h 51"/>
                  <a:gd name="T30" fmla="*/ 6 w 52"/>
                  <a:gd name="T31" fmla="*/ 15 h 51"/>
                  <a:gd name="T32" fmla="*/ 10 w 52"/>
                  <a:gd name="T33" fmla="*/ 18 h 51"/>
                  <a:gd name="T34" fmla="*/ 14 w 52"/>
                  <a:gd name="T35" fmla="*/ 19 h 51"/>
                  <a:gd name="T36" fmla="*/ 18 w 52"/>
                  <a:gd name="T37" fmla="*/ 23 h 51"/>
                  <a:gd name="T38" fmla="*/ 10 w 52"/>
                  <a:gd name="T39" fmla="*/ 21 h 51"/>
                  <a:gd name="T40" fmla="*/ 7 w 52"/>
                  <a:gd name="T41" fmla="*/ 20 h 51"/>
                  <a:gd name="T42" fmla="*/ 2 w 52"/>
                  <a:gd name="T43" fmla="*/ 32 h 51"/>
                  <a:gd name="T44" fmla="*/ 13 w 52"/>
                  <a:gd name="T45" fmla="*/ 41 h 51"/>
                  <a:gd name="T46" fmla="*/ 15 w 52"/>
                  <a:gd name="T47" fmla="*/ 38 h 51"/>
                  <a:gd name="T48" fmla="*/ 21 w 52"/>
                  <a:gd name="T49" fmla="*/ 32 h 51"/>
                  <a:gd name="T50" fmla="*/ 22 w 52"/>
                  <a:gd name="T51" fmla="*/ 33 h 51"/>
                  <a:gd name="T52" fmla="*/ 19 w 52"/>
                  <a:gd name="T53" fmla="*/ 38 h 51"/>
                  <a:gd name="T54" fmla="*/ 17 w 52"/>
                  <a:gd name="T55" fmla="*/ 41 h 51"/>
                  <a:gd name="T56" fmla="*/ 15 w 52"/>
                  <a:gd name="T57" fmla="*/ 45 h 51"/>
                  <a:gd name="T58" fmla="*/ 37 w 52"/>
                  <a:gd name="T59" fmla="*/ 46 h 51"/>
                  <a:gd name="T60" fmla="*/ 36 w 52"/>
                  <a:gd name="T61" fmla="*/ 41 h 51"/>
                  <a:gd name="T62" fmla="*/ 33 w 52"/>
                  <a:gd name="T63" fmla="*/ 38 h 51"/>
                  <a:gd name="T64" fmla="*/ 31 w 52"/>
                  <a:gd name="T65" fmla="*/ 33 h 51"/>
                  <a:gd name="T66" fmla="*/ 32 w 52"/>
                  <a:gd name="T67" fmla="*/ 32 h 51"/>
                  <a:gd name="T68" fmla="*/ 39 w 52"/>
                  <a:gd name="T69" fmla="*/ 38 h 51"/>
                  <a:gd name="T70" fmla="*/ 40 w 52"/>
                  <a:gd name="T71" fmla="*/ 41 h 51"/>
                  <a:gd name="T72" fmla="*/ 51 w 52"/>
                  <a:gd name="T73" fmla="*/ 32 h 51"/>
                  <a:gd name="T74" fmla="*/ 49 w 52"/>
                  <a:gd name="T75" fmla="*/ 2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1">
                    <a:moveTo>
                      <a:pt x="26" y="31"/>
                    </a:moveTo>
                    <a:cubicBezTo>
                      <a:pt x="23" y="31"/>
                      <a:pt x="20" y="28"/>
                      <a:pt x="20" y="25"/>
                    </a:cubicBezTo>
                    <a:cubicBezTo>
                      <a:pt x="20" y="22"/>
                      <a:pt x="23" y="19"/>
                      <a:pt x="26" y="19"/>
                    </a:cubicBezTo>
                    <a:cubicBezTo>
                      <a:pt x="30" y="19"/>
                      <a:pt x="32" y="22"/>
                      <a:pt x="32" y="25"/>
                    </a:cubicBezTo>
                    <a:cubicBezTo>
                      <a:pt x="32" y="28"/>
                      <a:pt x="30" y="31"/>
                      <a:pt x="26" y="31"/>
                    </a:cubicBezTo>
                    <a:moveTo>
                      <a:pt x="49" y="20"/>
                    </a:moveTo>
                    <a:cubicBezTo>
                      <a:pt x="48" y="20"/>
                      <a:pt x="47" y="20"/>
                      <a:pt x="46" y="20"/>
                    </a:cubicBezTo>
                    <a:cubicBezTo>
                      <a:pt x="46" y="20"/>
                      <a:pt x="44" y="21"/>
                      <a:pt x="44" y="21"/>
                    </a:cubicBezTo>
                    <a:cubicBezTo>
                      <a:pt x="43" y="21"/>
                      <a:pt x="43" y="21"/>
                      <a:pt x="43" y="21"/>
                    </a:cubicBezTo>
                    <a:cubicBezTo>
                      <a:pt x="43" y="21"/>
                      <a:pt x="40" y="23"/>
                      <a:pt x="40" y="23"/>
                    </a:cubicBezTo>
                    <a:cubicBezTo>
                      <a:pt x="36" y="24"/>
                      <a:pt x="35" y="24"/>
                      <a:pt x="35" y="23"/>
                    </a:cubicBezTo>
                    <a:cubicBezTo>
                      <a:pt x="35" y="22"/>
                      <a:pt x="35" y="22"/>
                      <a:pt x="35" y="22"/>
                    </a:cubicBezTo>
                    <a:cubicBezTo>
                      <a:pt x="35" y="22"/>
                      <a:pt x="36" y="20"/>
                      <a:pt x="39" y="19"/>
                    </a:cubicBezTo>
                    <a:cubicBezTo>
                      <a:pt x="42" y="18"/>
                      <a:pt x="42" y="18"/>
                      <a:pt x="42" y="18"/>
                    </a:cubicBezTo>
                    <a:cubicBezTo>
                      <a:pt x="43" y="18"/>
                      <a:pt x="43" y="18"/>
                      <a:pt x="43" y="18"/>
                    </a:cubicBezTo>
                    <a:cubicBezTo>
                      <a:pt x="45" y="18"/>
                      <a:pt x="45" y="18"/>
                      <a:pt x="45" y="18"/>
                    </a:cubicBezTo>
                    <a:cubicBezTo>
                      <a:pt x="46" y="17"/>
                      <a:pt x="47" y="17"/>
                      <a:pt x="47" y="15"/>
                    </a:cubicBezTo>
                    <a:cubicBezTo>
                      <a:pt x="49" y="11"/>
                      <a:pt x="45" y="7"/>
                      <a:pt x="42" y="4"/>
                    </a:cubicBezTo>
                    <a:cubicBezTo>
                      <a:pt x="38" y="1"/>
                      <a:pt x="32" y="0"/>
                      <a:pt x="29" y="2"/>
                    </a:cubicBezTo>
                    <a:cubicBezTo>
                      <a:pt x="28" y="3"/>
                      <a:pt x="28" y="4"/>
                      <a:pt x="28" y="5"/>
                    </a:cubicBezTo>
                    <a:cubicBezTo>
                      <a:pt x="28" y="7"/>
                      <a:pt x="28" y="7"/>
                      <a:pt x="28" y="7"/>
                    </a:cubicBezTo>
                    <a:cubicBezTo>
                      <a:pt x="28" y="8"/>
                      <a:pt x="28" y="8"/>
                      <a:pt x="28" y="8"/>
                    </a:cubicBezTo>
                    <a:cubicBezTo>
                      <a:pt x="28" y="11"/>
                      <a:pt x="28" y="11"/>
                      <a:pt x="28" y="11"/>
                    </a:cubicBezTo>
                    <a:cubicBezTo>
                      <a:pt x="28" y="16"/>
                      <a:pt x="27" y="17"/>
                      <a:pt x="26" y="17"/>
                    </a:cubicBezTo>
                    <a:cubicBezTo>
                      <a:pt x="26" y="16"/>
                      <a:pt x="26" y="16"/>
                      <a:pt x="26" y="16"/>
                    </a:cubicBezTo>
                    <a:cubicBezTo>
                      <a:pt x="25" y="15"/>
                      <a:pt x="25" y="12"/>
                      <a:pt x="25" y="11"/>
                    </a:cubicBezTo>
                    <a:cubicBezTo>
                      <a:pt x="25" y="11"/>
                      <a:pt x="25" y="8"/>
                      <a:pt x="25" y="8"/>
                    </a:cubicBezTo>
                    <a:cubicBezTo>
                      <a:pt x="25" y="7"/>
                      <a:pt x="25" y="7"/>
                      <a:pt x="25" y="7"/>
                    </a:cubicBezTo>
                    <a:cubicBezTo>
                      <a:pt x="25" y="5"/>
                      <a:pt x="25" y="5"/>
                      <a:pt x="25" y="5"/>
                    </a:cubicBezTo>
                    <a:cubicBezTo>
                      <a:pt x="25" y="4"/>
                      <a:pt x="25" y="3"/>
                      <a:pt x="24" y="2"/>
                    </a:cubicBezTo>
                    <a:cubicBezTo>
                      <a:pt x="21" y="0"/>
                      <a:pt x="15" y="1"/>
                      <a:pt x="11" y="4"/>
                    </a:cubicBezTo>
                    <a:cubicBezTo>
                      <a:pt x="7" y="7"/>
                      <a:pt x="4" y="11"/>
                      <a:pt x="6" y="15"/>
                    </a:cubicBezTo>
                    <a:cubicBezTo>
                      <a:pt x="6" y="17"/>
                      <a:pt x="7" y="17"/>
                      <a:pt x="8" y="18"/>
                    </a:cubicBezTo>
                    <a:cubicBezTo>
                      <a:pt x="10" y="18"/>
                      <a:pt x="10" y="18"/>
                      <a:pt x="10" y="18"/>
                    </a:cubicBezTo>
                    <a:cubicBezTo>
                      <a:pt x="11" y="18"/>
                      <a:pt x="11" y="18"/>
                      <a:pt x="11" y="18"/>
                    </a:cubicBezTo>
                    <a:cubicBezTo>
                      <a:pt x="11" y="18"/>
                      <a:pt x="14" y="19"/>
                      <a:pt x="14" y="19"/>
                    </a:cubicBezTo>
                    <a:cubicBezTo>
                      <a:pt x="16" y="20"/>
                      <a:pt x="18" y="21"/>
                      <a:pt x="18" y="22"/>
                    </a:cubicBezTo>
                    <a:cubicBezTo>
                      <a:pt x="18" y="23"/>
                      <a:pt x="18" y="23"/>
                      <a:pt x="18" y="23"/>
                    </a:cubicBezTo>
                    <a:cubicBezTo>
                      <a:pt x="18" y="23"/>
                      <a:pt x="17" y="24"/>
                      <a:pt x="12" y="22"/>
                    </a:cubicBezTo>
                    <a:cubicBezTo>
                      <a:pt x="12" y="22"/>
                      <a:pt x="10" y="21"/>
                      <a:pt x="10" y="21"/>
                    </a:cubicBezTo>
                    <a:cubicBezTo>
                      <a:pt x="10" y="21"/>
                      <a:pt x="8" y="21"/>
                      <a:pt x="8" y="21"/>
                    </a:cubicBezTo>
                    <a:cubicBezTo>
                      <a:pt x="7" y="20"/>
                      <a:pt x="7" y="20"/>
                      <a:pt x="7" y="20"/>
                    </a:cubicBezTo>
                    <a:cubicBezTo>
                      <a:pt x="6" y="20"/>
                      <a:pt x="5" y="20"/>
                      <a:pt x="4" y="20"/>
                    </a:cubicBezTo>
                    <a:cubicBezTo>
                      <a:pt x="1" y="22"/>
                      <a:pt x="0" y="26"/>
                      <a:pt x="2" y="32"/>
                    </a:cubicBezTo>
                    <a:cubicBezTo>
                      <a:pt x="3" y="37"/>
                      <a:pt x="6" y="42"/>
                      <a:pt x="10" y="42"/>
                    </a:cubicBezTo>
                    <a:cubicBezTo>
                      <a:pt x="11" y="42"/>
                      <a:pt x="12" y="42"/>
                      <a:pt x="13" y="41"/>
                    </a:cubicBezTo>
                    <a:cubicBezTo>
                      <a:pt x="14" y="40"/>
                      <a:pt x="14" y="40"/>
                      <a:pt x="14" y="40"/>
                    </a:cubicBezTo>
                    <a:cubicBezTo>
                      <a:pt x="15" y="38"/>
                      <a:pt x="15" y="38"/>
                      <a:pt x="15" y="38"/>
                    </a:cubicBezTo>
                    <a:cubicBezTo>
                      <a:pt x="16" y="36"/>
                      <a:pt x="16" y="36"/>
                      <a:pt x="16" y="36"/>
                    </a:cubicBezTo>
                    <a:cubicBezTo>
                      <a:pt x="17" y="35"/>
                      <a:pt x="19" y="32"/>
                      <a:pt x="21" y="32"/>
                    </a:cubicBezTo>
                    <a:cubicBezTo>
                      <a:pt x="21" y="33"/>
                      <a:pt x="21" y="33"/>
                      <a:pt x="21" y="33"/>
                    </a:cubicBezTo>
                    <a:cubicBezTo>
                      <a:pt x="21" y="33"/>
                      <a:pt x="22" y="33"/>
                      <a:pt x="22" y="33"/>
                    </a:cubicBezTo>
                    <a:cubicBezTo>
                      <a:pt x="22" y="34"/>
                      <a:pt x="20" y="36"/>
                      <a:pt x="20" y="37"/>
                    </a:cubicBezTo>
                    <a:cubicBezTo>
                      <a:pt x="19" y="38"/>
                      <a:pt x="19" y="38"/>
                      <a:pt x="19" y="38"/>
                    </a:cubicBezTo>
                    <a:cubicBezTo>
                      <a:pt x="20" y="38"/>
                      <a:pt x="18" y="40"/>
                      <a:pt x="18" y="40"/>
                    </a:cubicBezTo>
                    <a:cubicBezTo>
                      <a:pt x="18" y="40"/>
                      <a:pt x="17" y="41"/>
                      <a:pt x="17" y="41"/>
                    </a:cubicBezTo>
                    <a:cubicBezTo>
                      <a:pt x="16" y="42"/>
                      <a:pt x="16" y="42"/>
                      <a:pt x="16" y="42"/>
                    </a:cubicBezTo>
                    <a:cubicBezTo>
                      <a:pt x="15" y="43"/>
                      <a:pt x="15" y="44"/>
                      <a:pt x="15" y="45"/>
                    </a:cubicBezTo>
                    <a:cubicBezTo>
                      <a:pt x="16" y="49"/>
                      <a:pt x="21" y="51"/>
                      <a:pt x="26" y="51"/>
                    </a:cubicBezTo>
                    <a:cubicBezTo>
                      <a:pt x="31" y="51"/>
                      <a:pt x="36" y="50"/>
                      <a:pt x="37" y="46"/>
                    </a:cubicBezTo>
                    <a:cubicBezTo>
                      <a:pt x="38" y="44"/>
                      <a:pt x="38" y="43"/>
                      <a:pt x="37" y="43"/>
                    </a:cubicBezTo>
                    <a:cubicBezTo>
                      <a:pt x="37" y="43"/>
                      <a:pt x="36" y="41"/>
                      <a:pt x="36" y="41"/>
                    </a:cubicBezTo>
                    <a:cubicBezTo>
                      <a:pt x="35" y="40"/>
                      <a:pt x="35" y="40"/>
                      <a:pt x="35" y="40"/>
                    </a:cubicBezTo>
                    <a:cubicBezTo>
                      <a:pt x="33" y="38"/>
                      <a:pt x="33" y="38"/>
                      <a:pt x="33" y="38"/>
                    </a:cubicBezTo>
                    <a:cubicBezTo>
                      <a:pt x="33" y="37"/>
                      <a:pt x="33" y="37"/>
                      <a:pt x="33" y="37"/>
                    </a:cubicBezTo>
                    <a:cubicBezTo>
                      <a:pt x="32" y="36"/>
                      <a:pt x="31" y="34"/>
                      <a:pt x="31" y="33"/>
                    </a:cubicBezTo>
                    <a:cubicBezTo>
                      <a:pt x="31" y="32"/>
                      <a:pt x="31" y="32"/>
                      <a:pt x="31" y="32"/>
                    </a:cubicBezTo>
                    <a:cubicBezTo>
                      <a:pt x="31" y="32"/>
                      <a:pt x="32" y="32"/>
                      <a:pt x="32" y="32"/>
                    </a:cubicBezTo>
                    <a:cubicBezTo>
                      <a:pt x="33" y="32"/>
                      <a:pt x="34" y="33"/>
                      <a:pt x="37" y="36"/>
                    </a:cubicBezTo>
                    <a:cubicBezTo>
                      <a:pt x="39" y="38"/>
                      <a:pt x="39" y="38"/>
                      <a:pt x="39" y="38"/>
                    </a:cubicBezTo>
                    <a:cubicBezTo>
                      <a:pt x="38" y="38"/>
                      <a:pt x="39" y="39"/>
                      <a:pt x="39" y="39"/>
                    </a:cubicBezTo>
                    <a:cubicBezTo>
                      <a:pt x="40" y="41"/>
                      <a:pt x="40" y="41"/>
                      <a:pt x="40" y="41"/>
                    </a:cubicBezTo>
                    <a:cubicBezTo>
                      <a:pt x="41" y="42"/>
                      <a:pt x="42" y="42"/>
                      <a:pt x="43" y="42"/>
                    </a:cubicBezTo>
                    <a:cubicBezTo>
                      <a:pt x="47" y="42"/>
                      <a:pt x="50" y="37"/>
                      <a:pt x="51" y="32"/>
                    </a:cubicBezTo>
                    <a:cubicBezTo>
                      <a:pt x="52" y="30"/>
                      <a:pt x="52" y="29"/>
                      <a:pt x="52" y="27"/>
                    </a:cubicBezTo>
                    <a:cubicBezTo>
                      <a:pt x="52" y="24"/>
                      <a:pt x="51" y="22"/>
                      <a:pt x="49" y="20"/>
                    </a:cubicBezTo>
                  </a:path>
                </a:pathLst>
              </a:custGeom>
              <a:solidFill>
                <a:srgbClr val="ED46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76"/>
              <p:cNvSpPr>
                <a:spLocks/>
              </p:cNvSpPr>
              <p:nvPr userDrawn="1"/>
            </p:nvSpPr>
            <p:spPr bwMode="auto">
              <a:xfrm>
                <a:off x="10673581" y="6454602"/>
                <a:ext cx="24800" cy="9254"/>
              </a:xfrm>
              <a:custGeom>
                <a:avLst/>
                <a:gdLst>
                  <a:gd name="T0" fmla="*/ 10 w 24"/>
                  <a:gd name="T1" fmla="*/ 4 h 9"/>
                  <a:gd name="T2" fmla="*/ 7 w 24"/>
                  <a:gd name="T3" fmla="*/ 5 h 9"/>
                  <a:gd name="T4" fmla="*/ 3 w 24"/>
                  <a:gd name="T5" fmla="*/ 6 h 9"/>
                  <a:gd name="T6" fmla="*/ 0 w 24"/>
                  <a:gd name="T7" fmla="*/ 8 h 9"/>
                  <a:gd name="T8" fmla="*/ 4 w 24"/>
                  <a:gd name="T9" fmla="*/ 8 h 9"/>
                  <a:gd name="T10" fmla="*/ 8 w 24"/>
                  <a:gd name="T11" fmla="*/ 6 h 9"/>
                  <a:gd name="T12" fmla="*/ 10 w 24"/>
                  <a:gd name="T13" fmla="*/ 5 h 9"/>
                  <a:gd name="T14" fmla="*/ 14 w 24"/>
                  <a:gd name="T15" fmla="*/ 6 h 9"/>
                  <a:gd name="T16" fmla="*/ 16 w 24"/>
                  <a:gd name="T17" fmla="*/ 8 h 9"/>
                  <a:gd name="T18" fmla="*/ 24 w 24"/>
                  <a:gd name="T19" fmla="*/ 1 h 9"/>
                  <a:gd name="T20" fmla="*/ 13 w 24"/>
                  <a:gd name="T21" fmla="*/ 0 h 9"/>
                  <a:gd name="T22" fmla="*/ 13 w 24"/>
                  <a:gd name="T23" fmla="*/ 1 h 9"/>
                  <a:gd name="T24" fmla="*/ 10 w 24"/>
                  <a:gd name="T2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9">
                    <a:moveTo>
                      <a:pt x="10" y="4"/>
                    </a:moveTo>
                    <a:cubicBezTo>
                      <a:pt x="9" y="4"/>
                      <a:pt x="9" y="4"/>
                      <a:pt x="7" y="5"/>
                    </a:cubicBezTo>
                    <a:cubicBezTo>
                      <a:pt x="6" y="5"/>
                      <a:pt x="4" y="6"/>
                      <a:pt x="3" y="6"/>
                    </a:cubicBezTo>
                    <a:cubicBezTo>
                      <a:pt x="1" y="7"/>
                      <a:pt x="0" y="8"/>
                      <a:pt x="0" y="8"/>
                    </a:cubicBezTo>
                    <a:cubicBezTo>
                      <a:pt x="0" y="9"/>
                      <a:pt x="2" y="9"/>
                      <a:pt x="4" y="8"/>
                    </a:cubicBezTo>
                    <a:cubicBezTo>
                      <a:pt x="5" y="8"/>
                      <a:pt x="7" y="7"/>
                      <a:pt x="8" y="6"/>
                    </a:cubicBezTo>
                    <a:cubicBezTo>
                      <a:pt x="9" y="6"/>
                      <a:pt x="9" y="6"/>
                      <a:pt x="10" y="5"/>
                    </a:cubicBezTo>
                    <a:cubicBezTo>
                      <a:pt x="12" y="5"/>
                      <a:pt x="13" y="5"/>
                      <a:pt x="14" y="6"/>
                    </a:cubicBezTo>
                    <a:cubicBezTo>
                      <a:pt x="15" y="6"/>
                      <a:pt x="16" y="7"/>
                      <a:pt x="16" y="8"/>
                    </a:cubicBezTo>
                    <a:cubicBezTo>
                      <a:pt x="21" y="2"/>
                      <a:pt x="24" y="1"/>
                      <a:pt x="24" y="1"/>
                    </a:cubicBezTo>
                    <a:cubicBezTo>
                      <a:pt x="24" y="1"/>
                      <a:pt x="20" y="1"/>
                      <a:pt x="13" y="0"/>
                    </a:cubicBezTo>
                    <a:cubicBezTo>
                      <a:pt x="13" y="1"/>
                      <a:pt x="13" y="0"/>
                      <a:pt x="13" y="1"/>
                    </a:cubicBezTo>
                    <a:cubicBezTo>
                      <a:pt x="12" y="2"/>
                      <a:pt x="11" y="3"/>
                      <a:pt x="10" y="4"/>
                    </a:cubicBezTo>
                  </a:path>
                </a:pathLst>
              </a:custGeom>
              <a:solidFill>
                <a:srgbClr val="0AA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77"/>
              <p:cNvSpPr>
                <a:spLocks/>
              </p:cNvSpPr>
              <p:nvPr userDrawn="1"/>
            </p:nvSpPr>
            <p:spPr bwMode="auto">
              <a:xfrm>
                <a:off x="10673581" y="6454602"/>
                <a:ext cx="24800" cy="9254"/>
              </a:xfrm>
              <a:custGeom>
                <a:avLst/>
                <a:gdLst>
                  <a:gd name="T0" fmla="*/ 10 w 24"/>
                  <a:gd name="T1" fmla="*/ 4 h 9"/>
                  <a:gd name="T2" fmla="*/ 7 w 24"/>
                  <a:gd name="T3" fmla="*/ 5 h 9"/>
                  <a:gd name="T4" fmla="*/ 3 w 24"/>
                  <a:gd name="T5" fmla="*/ 6 h 9"/>
                  <a:gd name="T6" fmla="*/ 0 w 24"/>
                  <a:gd name="T7" fmla="*/ 8 h 9"/>
                  <a:gd name="T8" fmla="*/ 4 w 24"/>
                  <a:gd name="T9" fmla="*/ 8 h 9"/>
                  <a:gd name="T10" fmla="*/ 8 w 24"/>
                  <a:gd name="T11" fmla="*/ 6 h 9"/>
                  <a:gd name="T12" fmla="*/ 10 w 24"/>
                  <a:gd name="T13" fmla="*/ 5 h 9"/>
                  <a:gd name="T14" fmla="*/ 14 w 24"/>
                  <a:gd name="T15" fmla="*/ 6 h 9"/>
                  <a:gd name="T16" fmla="*/ 16 w 24"/>
                  <a:gd name="T17" fmla="*/ 8 h 9"/>
                  <a:gd name="T18" fmla="*/ 24 w 24"/>
                  <a:gd name="T19" fmla="*/ 1 h 9"/>
                  <a:gd name="T20" fmla="*/ 13 w 24"/>
                  <a:gd name="T21" fmla="*/ 0 h 9"/>
                  <a:gd name="T22" fmla="*/ 13 w 24"/>
                  <a:gd name="T23" fmla="*/ 1 h 9"/>
                  <a:gd name="T24" fmla="*/ 10 w 24"/>
                  <a:gd name="T2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9">
                    <a:moveTo>
                      <a:pt x="10" y="4"/>
                    </a:moveTo>
                    <a:cubicBezTo>
                      <a:pt x="9" y="4"/>
                      <a:pt x="9" y="4"/>
                      <a:pt x="7" y="5"/>
                    </a:cubicBezTo>
                    <a:cubicBezTo>
                      <a:pt x="6" y="5"/>
                      <a:pt x="4" y="6"/>
                      <a:pt x="3" y="6"/>
                    </a:cubicBezTo>
                    <a:cubicBezTo>
                      <a:pt x="1" y="7"/>
                      <a:pt x="0" y="8"/>
                      <a:pt x="0" y="8"/>
                    </a:cubicBezTo>
                    <a:cubicBezTo>
                      <a:pt x="0" y="9"/>
                      <a:pt x="2" y="9"/>
                      <a:pt x="4" y="8"/>
                    </a:cubicBezTo>
                    <a:cubicBezTo>
                      <a:pt x="5" y="8"/>
                      <a:pt x="7" y="7"/>
                      <a:pt x="8" y="6"/>
                    </a:cubicBezTo>
                    <a:cubicBezTo>
                      <a:pt x="9" y="6"/>
                      <a:pt x="9" y="6"/>
                      <a:pt x="10" y="5"/>
                    </a:cubicBezTo>
                    <a:cubicBezTo>
                      <a:pt x="12" y="5"/>
                      <a:pt x="13" y="5"/>
                      <a:pt x="14" y="6"/>
                    </a:cubicBezTo>
                    <a:cubicBezTo>
                      <a:pt x="15" y="6"/>
                      <a:pt x="16" y="7"/>
                      <a:pt x="16" y="8"/>
                    </a:cubicBezTo>
                    <a:cubicBezTo>
                      <a:pt x="21" y="2"/>
                      <a:pt x="24" y="1"/>
                      <a:pt x="24" y="1"/>
                    </a:cubicBezTo>
                    <a:cubicBezTo>
                      <a:pt x="24" y="1"/>
                      <a:pt x="20" y="1"/>
                      <a:pt x="13" y="0"/>
                    </a:cubicBezTo>
                    <a:cubicBezTo>
                      <a:pt x="13" y="1"/>
                      <a:pt x="13" y="0"/>
                      <a:pt x="13" y="1"/>
                    </a:cubicBezTo>
                    <a:cubicBezTo>
                      <a:pt x="12" y="2"/>
                      <a:pt x="11" y="3"/>
                      <a:pt x="10" y="4"/>
                    </a:cubicBezTo>
                    <a:close/>
                  </a:path>
                </a:pathLst>
              </a:custGeom>
              <a:noFill/>
              <a:ln w="7938" cap="flat">
                <a:solidFill>
                  <a:srgbClr val="0AA08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1" name="Freeform 78"/>
              <p:cNvSpPr>
                <a:spLocks/>
              </p:cNvSpPr>
              <p:nvPr userDrawn="1"/>
            </p:nvSpPr>
            <p:spPr bwMode="auto">
              <a:xfrm>
                <a:off x="10659515" y="6430913"/>
                <a:ext cx="9254" cy="24429"/>
              </a:xfrm>
              <a:custGeom>
                <a:avLst/>
                <a:gdLst>
                  <a:gd name="T0" fmla="*/ 4 w 9"/>
                  <a:gd name="T1" fmla="*/ 14 h 24"/>
                  <a:gd name="T2" fmla="*/ 4 w 9"/>
                  <a:gd name="T3" fmla="*/ 16 h 24"/>
                  <a:gd name="T4" fmla="*/ 3 w 9"/>
                  <a:gd name="T5" fmla="*/ 20 h 24"/>
                  <a:gd name="T6" fmla="*/ 4 w 9"/>
                  <a:gd name="T7" fmla="*/ 24 h 24"/>
                  <a:gd name="T8" fmla="*/ 5 w 9"/>
                  <a:gd name="T9" fmla="*/ 20 h 24"/>
                  <a:gd name="T10" fmla="*/ 5 w 9"/>
                  <a:gd name="T11" fmla="*/ 16 h 24"/>
                  <a:gd name="T12" fmla="*/ 5 w 9"/>
                  <a:gd name="T13" fmla="*/ 14 h 24"/>
                  <a:gd name="T14" fmla="*/ 7 w 9"/>
                  <a:gd name="T15" fmla="*/ 10 h 24"/>
                  <a:gd name="T16" fmla="*/ 9 w 9"/>
                  <a:gd name="T17" fmla="*/ 9 h 24"/>
                  <a:gd name="T18" fmla="*/ 5 w 9"/>
                  <a:gd name="T19" fmla="*/ 0 h 24"/>
                  <a:gd name="T20" fmla="*/ 0 w 9"/>
                  <a:gd name="T21" fmla="*/ 9 h 24"/>
                  <a:gd name="T22" fmla="*/ 2 w 9"/>
                  <a:gd name="T23" fmla="*/ 10 h 24"/>
                  <a:gd name="T24" fmla="*/ 4 w 9"/>
                  <a:gd name="T25"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4">
                    <a:moveTo>
                      <a:pt x="4" y="14"/>
                    </a:moveTo>
                    <a:cubicBezTo>
                      <a:pt x="4" y="15"/>
                      <a:pt x="4" y="15"/>
                      <a:pt x="4" y="16"/>
                    </a:cubicBezTo>
                    <a:cubicBezTo>
                      <a:pt x="3" y="17"/>
                      <a:pt x="3" y="19"/>
                      <a:pt x="3" y="20"/>
                    </a:cubicBezTo>
                    <a:cubicBezTo>
                      <a:pt x="3" y="23"/>
                      <a:pt x="4" y="24"/>
                      <a:pt x="4" y="24"/>
                    </a:cubicBezTo>
                    <a:cubicBezTo>
                      <a:pt x="5" y="24"/>
                      <a:pt x="5" y="23"/>
                      <a:pt x="5" y="20"/>
                    </a:cubicBezTo>
                    <a:cubicBezTo>
                      <a:pt x="5" y="19"/>
                      <a:pt x="5" y="17"/>
                      <a:pt x="5" y="16"/>
                    </a:cubicBezTo>
                    <a:cubicBezTo>
                      <a:pt x="5" y="15"/>
                      <a:pt x="5" y="15"/>
                      <a:pt x="5" y="14"/>
                    </a:cubicBezTo>
                    <a:cubicBezTo>
                      <a:pt x="5" y="12"/>
                      <a:pt x="6" y="11"/>
                      <a:pt x="7" y="10"/>
                    </a:cubicBezTo>
                    <a:cubicBezTo>
                      <a:pt x="8" y="9"/>
                      <a:pt x="8" y="9"/>
                      <a:pt x="9" y="9"/>
                    </a:cubicBezTo>
                    <a:cubicBezTo>
                      <a:pt x="5" y="2"/>
                      <a:pt x="5" y="0"/>
                      <a:pt x="5" y="0"/>
                    </a:cubicBezTo>
                    <a:cubicBezTo>
                      <a:pt x="4" y="0"/>
                      <a:pt x="4" y="3"/>
                      <a:pt x="0" y="9"/>
                    </a:cubicBezTo>
                    <a:cubicBezTo>
                      <a:pt x="1" y="9"/>
                      <a:pt x="1" y="9"/>
                      <a:pt x="2" y="10"/>
                    </a:cubicBezTo>
                    <a:cubicBezTo>
                      <a:pt x="3" y="11"/>
                      <a:pt x="4" y="12"/>
                      <a:pt x="4" y="14"/>
                    </a:cubicBezTo>
                  </a:path>
                </a:pathLst>
              </a:custGeom>
              <a:solidFill>
                <a:srgbClr val="0AA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79"/>
              <p:cNvSpPr>
                <a:spLocks/>
              </p:cNvSpPr>
              <p:nvPr userDrawn="1"/>
            </p:nvSpPr>
            <p:spPr bwMode="auto">
              <a:xfrm>
                <a:off x="10659515" y="6430913"/>
                <a:ext cx="9254" cy="24429"/>
              </a:xfrm>
              <a:custGeom>
                <a:avLst/>
                <a:gdLst>
                  <a:gd name="T0" fmla="*/ 4 w 9"/>
                  <a:gd name="T1" fmla="*/ 14 h 24"/>
                  <a:gd name="T2" fmla="*/ 4 w 9"/>
                  <a:gd name="T3" fmla="*/ 16 h 24"/>
                  <a:gd name="T4" fmla="*/ 3 w 9"/>
                  <a:gd name="T5" fmla="*/ 20 h 24"/>
                  <a:gd name="T6" fmla="*/ 4 w 9"/>
                  <a:gd name="T7" fmla="*/ 24 h 24"/>
                  <a:gd name="T8" fmla="*/ 5 w 9"/>
                  <a:gd name="T9" fmla="*/ 20 h 24"/>
                  <a:gd name="T10" fmla="*/ 5 w 9"/>
                  <a:gd name="T11" fmla="*/ 16 h 24"/>
                  <a:gd name="T12" fmla="*/ 5 w 9"/>
                  <a:gd name="T13" fmla="*/ 14 h 24"/>
                  <a:gd name="T14" fmla="*/ 7 w 9"/>
                  <a:gd name="T15" fmla="*/ 10 h 24"/>
                  <a:gd name="T16" fmla="*/ 9 w 9"/>
                  <a:gd name="T17" fmla="*/ 9 h 24"/>
                  <a:gd name="T18" fmla="*/ 5 w 9"/>
                  <a:gd name="T19" fmla="*/ 0 h 24"/>
                  <a:gd name="T20" fmla="*/ 0 w 9"/>
                  <a:gd name="T21" fmla="*/ 9 h 24"/>
                  <a:gd name="T22" fmla="*/ 2 w 9"/>
                  <a:gd name="T23" fmla="*/ 10 h 24"/>
                  <a:gd name="T24" fmla="*/ 4 w 9"/>
                  <a:gd name="T25"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4">
                    <a:moveTo>
                      <a:pt x="4" y="14"/>
                    </a:moveTo>
                    <a:cubicBezTo>
                      <a:pt x="4" y="15"/>
                      <a:pt x="4" y="15"/>
                      <a:pt x="4" y="16"/>
                    </a:cubicBezTo>
                    <a:cubicBezTo>
                      <a:pt x="3" y="17"/>
                      <a:pt x="3" y="19"/>
                      <a:pt x="3" y="20"/>
                    </a:cubicBezTo>
                    <a:cubicBezTo>
                      <a:pt x="3" y="23"/>
                      <a:pt x="4" y="24"/>
                      <a:pt x="4" y="24"/>
                    </a:cubicBezTo>
                    <a:cubicBezTo>
                      <a:pt x="5" y="24"/>
                      <a:pt x="5" y="23"/>
                      <a:pt x="5" y="20"/>
                    </a:cubicBezTo>
                    <a:cubicBezTo>
                      <a:pt x="5" y="19"/>
                      <a:pt x="5" y="17"/>
                      <a:pt x="5" y="16"/>
                    </a:cubicBezTo>
                    <a:cubicBezTo>
                      <a:pt x="5" y="15"/>
                      <a:pt x="5" y="15"/>
                      <a:pt x="5" y="14"/>
                    </a:cubicBezTo>
                    <a:cubicBezTo>
                      <a:pt x="5" y="12"/>
                      <a:pt x="6" y="11"/>
                      <a:pt x="7" y="10"/>
                    </a:cubicBezTo>
                    <a:cubicBezTo>
                      <a:pt x="8" y="9"/>
                      <a:pt x="8" y="9"/>
                      <a:pt x="9" y="9"/>
                    </a:cubicBezTo>
                    <a:cubicBezTo>
                      <a:pt x="5" y="2"/>
                      <a:pt x="5" y="0"/>
                      <a:pt x="5" y="0"/>
                    </a:cubicBezTo>
                    <a:cubicBezTo>
                      <a:pt x="4" y="0"/>
                      <a:pt x="4" y="3"/>
                      <a:pt x="0" y="9"/>
                    </a:cubicBezTo>
                    <a:cubicBezTo>
                      <a:pt x="1" y="9"/>
                      <a:pt x="1" y="9"/>
                      <a:pt x="2" y="10"/>
                    </a:cubicBezTo>
                    <a:cubicBezTo>
                      <a:pt x="3" y="11"/>
                      <a:pt x="4" y="12"/>
                      <a:pt x="4" y="14"/>
                    </a:cubicBezTo>
                    <a:close/>
                  </a:path>
                </a:pathLst>
              </a:custGeom>
              <a:noFill/>
              <a:ln w="7938" cap="flat">
                <a:solidFill>
                  <a:srgbClr val="0AA08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3" name="Freeform 80"/>
              <p:cNvSpPr>
                <a:spLocks/>
              </p:cNvSpPr>
              <p:nvPr userDrawn="1"/>
            </p:nvSpPr>
            <p:spPr bwMode="auto">
              <a:xfrm>
                <a:off x="10669509" y="6473849"/>
                <a:ext cx="15546" cy="21839"/>
              </a:xfrm>
              <a:custGeom>
                <a:avLst/>
                <a:gdLst>
                  <a:gd name="T0" fmla="*/ 12 w 15"/>
                  <a:gd name="T1" fmla="*/ 10 h 21"/>
                  <a:gd name="T2" fmla="*/ 8 w 15"/>
                  <a:gd name="T3" fmla="*/ 9 h 21"/>
                  <a:gd name="T4" fmla="*/ 6 w 15"/>
                  <a:gd name="T5" fmla="*/ 6 h 21"/>
                  <a:gd name="T6" fmla="*/ 4 w 15"/>
                  <a:gd name="T7" fmla="*/ 3 h 21"/>
                  <a:gd name="T8" fmla="*/ 0 w 15"/>
                  <a:gd name="T9" fmla="*/ 0 h 21"/>
                  <a:gd name="T10" fmla="*/ 2 w 15"/>
                  <a:gd name="T11" fmla="*/ 4 h 21"/>
                  <a:gd name="T12" fmla="*/ 4 w 15"/>
                  <a:gd name="T13" fmla="*/ 7 h 21"/>
                  <a:gd name="T14" fmla="*/ 6 w 15"/>
                  <a:gd name="T15" fmla="*/ 10 h 21"/>
                  <a:gd name="T16" fmla="*/ 6 w 15"/>
                  <a:gd name="T17" fmla="*/ 14 h 21"/>
                  <a:gd name="T18" fmla="*/ 5 w 15"/>
                  <a:gd name="T19" fmla="*/ 15 h 21"/>
                  <a:gd name="T20" fmla="*/ 15 w 15"/>
                  <a:gd name="T21" fmla="*/ 21 h 21"/>
                  <a:gd name="T22" fmla="*/ 13 w 15"/>
                  <a:gd name="T23" fmla="*/ 10 h 21"/>
                  <a:gd name="T24" fmla="*/ 12 w 15"/>
                  <a:gd name="T2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1">
                    <a:moveTo>
                      <a:pt x="12" y="10"/>
                    </a:moveTo>
                    <a:cubicBezTo>
                      <a:pt x="11" y="10"/>
                      <a:pt x="9" y="10"/>
                      <a:pt x="8" y="9"/>
                    </a:cubicBezTo>
                    <a:cubicBezTo>
                      <a:pt x="7" y="8"/>
                      <a:pt x="7" y="8"/>
                      <a:pt x="6" y="6"/>
                    </a:cubicBezTo>
                    <a:cubicBezTo>
                      <a:pt x="6" y="5"/>
                      <a:pt x="5" y="4"/>
                      <a:pt x="4" y="3"/>
                    </a:cubicBezTo>
                    <a:cubicBezTo>
                      <a:pt x="2" y="1"/>
                      <a:pt x="1" y="0"/>
                      <a:pt x="0" y="0"/>
                    </a:cubicBezTo>
                    <a:cubicBezTo>
                      <a:pt x="0" y="1"/>
                      <a:pt x="1" y="2"/>
                      <a:pt x="2" y="4"/>
                    </a:cubicBezTo>
                    <a:cubicBezTo>
                      <a:pt x="2" y="5"/>
                      <a:pt x="3" y="6"/>
                      <a:pt x="4" y="7"/>
                    </a:cubicBezTo>
                    <a:cubicBezTo>
                      <a:pt x="5" y="9"/>
                      <a:pt x="5" y="9"/>
                      <a:pt x="6" y="10"/>
                    </a:cubicBezTo>
                    <a:cubicBezTo>
                      <a:pt x="7" y="11"/>
                      <a:pt x="7" y="13"/>
                      <a:pt x="6" y="14"/>
                    </a:cubicBezTo>
                    <a:cubicBezTo>
                      <a:pt x="6" y="15"/>
                      <a:pt x="6" y="15"/>
                      <a:pt x="5" y="15"/>
                    </a:cubicBezTo>
                    <a:cubicBezTo>
                      <a:pt x="12" y="19"/>
                      <a:pt x="15" y="21"/>
                      <a:pt x="15" y="21"/>
                    </a:cubicBezTo>
                    <a:cubicBezTo>
                      <a:pt x="15" y="20"/>
                      <a:pt x="14" y="17"/>
                      <a:pt x="13" y="10"/>
                    </a:cubicBezTo>
                    <a:cubicBezTo>
                      <a:pt x="12" y="10"/>
                      <a:pt x="12" y="10"/>
                      <a:pt x="12" y="10"/>
                    </a:cubicBezTo>
                  </a:path>
                </a:pathLst>
              </a:custGeom>
              <a:solidFill>
                <a:srgbClr val="0AA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81"/>
              <p:cNvSpPr>
                <a:spLocks/>
              </p:cNvSpPr>
              <p:nvPr userDrawn="1"/>
            </p:nvSpPr>
            <p:spPr bwMode="auto">
              <a:xfrm>
                <a:off x="10669509" y="6473849"/>
                <a:ext cx="15546" cy="21839"/>
              </a:xfrm>
              <a:custGeom>
                <a:avLst/>
                <a:gdLst>
                  <a:gd name="T0" fmla="*/ 12 w 15"/>
                  <a:gd name="T1" fmla="*/ 10 h 21"/>
                  <a:gd name="T2" fmla="*/ 8 w 15"/>
                  <a:gd name="T3" fmla="*/ 9 h 21"/>
                  <a:gd name="T4" fmla="*/ 6 w 15"/>
                  <a:gd name="T5" fmla="*/ 6 h 21"/>
                  <a:gd name="T6" fmla="*/ 4 w 15"/>
                  <a:gd name="T7" fmla="*/ 3 h 21"/>
                  <a:gd name="T8" fmla="*/ 0 w 15"/>
                  <a:gd name="T9" fmla="*/ 0 h 21"/>
                  <a:gd name="T10" fmla="*/ 2 w 15"/>
                  <a:gd name="T11" fmla="*/ 4 h 21"/>
                  <a:gd name="T12" fmla="*/ 4 w 15"/>
                  <a:gd name="T13" fmla="*/ 7 h 21"/>
                  <a:gd name="T14" fmla="*/ 6 w 15"/>
                  <a:gd name="T15" fmla="*/ 10 h 21"/>
                  <a:gd name="T16" fmla="*/ 6 w 15"/>
                  <a:gd name="T17" fmla="*/ 14 h 21"/>
                  <a:gd name="T18" fmla="*/ 5 w 15"/>
                  <a:gd name="T19" fmla="*/ 15 h 21"/>
                  <a:gd name="T20" fmla="*/ 15 w 15"/>
                  <a:gd name="T21" fmla="*/ 21 h 21"/>
                  <a:gd name="T22" fmla="*/ 13 w 15"/>
                  <a:gd name="T23" fmla="*/ 10 h 21"/>
                  <a:gd name="T24" fmla="*/ 12 w 15"/>
                  <a:gd name="T25"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1">
                    <a:moveTo>
                      <a:pt x="12" y="10"/>
                    </a:moveTo>
                    <a:cubicBezTo>
                      <a:pt x="11" y="10"/>
                      <a:pt x="9" y="10"/>
                      <a:pt x="8" y="9"/>
                    </a:cubicBezTo>
                    <a:cubicBezTo>
                      <a:pt x="7" y="8"/>
                      <a:pt x="7" y="8"/>
                      <a:pt x="6" y="6"/>
                    </a:cubicBezTo>
                    <a:cubicBezTo>
                      <a:pt x="6" y="5"/>
                      <a:pt x="5" y="4"/>
                      <a:pt x="4" y="3"/>
                    </a:cubicBezTo>
                    <a:cubicBezTo>
                      <a:pt x="2" y="1"/>
                      <a:pt x="1" y="0"/>
                      <a:pt x="0" y="0"/>
                    </a:cubicBezTo>
                    <a:cubicBezTo>
                      <a:pt x="0" y="1"/>
                      <a:pt x="1" y="2"/>
                      <a:pt x="2" y="4"/>
                    </a:cubicBezTo>
                    <a:cubicBezTo>
                      <a:pt x="2" y="5"/>
                      <a:pt x="3" y="6"/>
                      <a:pt x="4" y="7"/>
                    </a:cubicBezTo>
                    <a:cubicBezTo>
                      <a:pt x="5" y="9"/>
                      <a:pt x="5" y="9"/>
                      <a:pt x="6" y="10"/>
                    </a:cubicBezTo>
                    <a:cubicBezTo>
                      <a:pt x="7" y="11"/>
                      <a:pt x="7" y="13"/>
                      <a:pt x="6" y="14"/>
                    </a:cubicBezTo>
                    <a:cubicBezTo>
                      <a:pt x="6" y="15"/>
                      <a:pt x="6" y="15"/>
                      <a:pt x="5" y="15"/>
                    </a:cubicBezTo>
                    <a:cubicBezTo>
                      <a:pt x="12" y="19"/>
                      <a:pt x="15" y="21"/>
                      <a:pt x="15" y="21"/>
                    </a:cubicBezTo>
                    <a:cubicBezTo>
                      <a:pt x="15" y="20"/>
                      <a:pt x="14" y="17"/>
                      <a:pt x="13" y="10"/>
                    </a:cubicBezTo>
                    <a:cubicBezTo>
                      <a:pt x="12" y="10"/>
                      <a:pt x="12" y="10"/>
                      <a:pt x="12" y="10"/>
                    </a:cubicBezTo>
                    <a:close/>
                  </a:path>
                </a:pathLst>
              </a:custGeom>
              <a:noFill/>
              <a:ln w="7938" cap="flat">
                <a:solidFill>
                  <a:srgbClr val="0AA08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Freeform 82"/>
              <p:cNvSpPr>
                <a:spLocks/>
              </p:cNvSpPr>
              <p:nvPr userDrawn="1"/>
            </p:nvSpPr>
            <p:spPr bwMode="auto">
              <a:xfrm>
                <a:off x="10643229" y="6473849"/>
                <a:ext cx="15176" cy="21839"/>
              </a:xfrm>
              <a:custGeom>
                <a:avLst/>
                <a:gdLst>
                  <a:gd name="T0" fmla="*/ 11 w 15"/>
                  <a:gd name="T1" fmla="*/ 7 h 21"/>
                  <a:gd name="T2" fmla="*/ 13 w 15"/>
                  <a:gd name="T3" fmla="*/ 4 h 21"/>
                  <a:gd name="T4" fmla="*/ 14 w 15"/>
                  <a:gd name="T5" fmla="*/ 1 h 21"/>
                  <a:gd name="T6" fmla="*/ 11 w 15"/>
                  <a:gd name="T7" fmla="*/ 3 h 21"/>
                  <a:gd name="T8" fmla="*/ 9 w 15"/>
                  <a:gd name="T9" fmla="*/ 6 h 21"/>
                  <a:gd name="T10" fmla="*/ 7 w 15"/>
                  <a:gd name="T11" fmla="*/ 9 h 21"/>
                  <a:gd name="T12" fmla="*/ 3 w 15"/>
                  <a:gd name="T13" fmla="*/ 10 h 21"/>
                  <a:gd name="T14" fmla="*/ 2 w 15"/>
                  <a:gd name="T15" fmla="*/ 10 h 21"/>
                  <a:gd name="T16" fmla="*/ 1 w 15"/>
                  <a:gd name="T17" fmla="*/ 21 h 21"/>
                  <a:gd name="T18" fmla="*/ 9 w 15"/>
                  <a:gd name="T19" fmla="*/ 16 h 21"/>
                  <a:gd name="T20" fmla="*/ 8 w 15"/>
                  <a:gd name="T21" fmla="*/ 13 h 21"/>
                  <a:gd name="T22" fmla="*/ 9 w 15"/>
                  <a:gd name="T23" fmla="*/ 9 h 21"/>
                  <a:gd name="T24" fmla="*/ 11 w 15"/>
                  <a:gd name="T2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1">
                    <a:moveTo>
                      <a:pt x="11" y="7"/>
                    </a:moveTo>
                    <a:cubicBezTo>
                      <a:pt x="11" y="6"/>
                      <a:pt x="13" y="5"/>
                      <a:pt x="13" y="4"/>
                    </a:cubicBezTo>
                    <a:cubicBezTo>
                      <a:pt x="15" y="2"/>
                      <a:pt x="15" y="1"/>
                      <a:pt x="14" y="1"/>
                    </a:cubicBezTo>
                    <a:cubicBezTo>
                      <a:pt x="14" y="0"/>
                      <a:pt x="13" y="2"/>
                      <a:pt x="11" y="3"/>
                    </a:cubicBezTo>
                    <a:cubicBezTo>
                      <a:pt x="11" y="4"/>
                      <a:pt x="9" y="5"/>
                      <a:pt x="9" y="6"/>
                    </a:cubicBezTo>
                    <a:cubicBezTo>
                      <a:pt x="8" y="8"/>
                      <a:pt x="8" y="8"/>
                      <a:pt x="7" y="9"/>
                    </a:cubicBezTo>
                    <a:cubicBezTo>
                      <a:pt x="6" y="10"/>
                      <a:pt x="4" y="10"/>
                      <a:pt x="3" y="10"/>
                    </a:cubicBezTo>
                    <a:cubicBezTo>
                      <a:pt x="3" y="10"/>
                      <a:pt x="3" y="10"/>
                      <a:pt x="2" y="10"/>
                    </a:cubicBezTo>
                    <a:cubicBezTo>
                      <a:pt x="2" y="18"/>
                      <a:pt x="0" y="20"/>
                      <a:pt x="1" y="21"/>
                    </a:cubicBezTo>
                    <a:cubicBezTo>
                      <a:pt x="1" y="21"/>
                      <a:pt x="3" y="19"/>
                      <a:pt x="9" y="16"/>
                    </a:cubicBezTo>
                    <a:cubicBezTo>
                      <a:pt x="9" y="15"/>
                      <a:pt x="8" y="14"/>
                      <a:pt x="8" y="13"/>
                    </a:cubicBezTo>
                    <a:cubicBezTo>
                      <a:pt x="8" y="12"/>
                      <a:pt x="8" y="11"/>
                      <a:pt x="9" y="9"/>
                    </a:cubicBezTo>
                    <a:cubicBezTo>
                      <a:pt x="9" y="8"/>
                      <a:pt x="10" y="8"/>
                      <a:pt x="11" y="7"/>
                    </a:cubicBezTo>
                  </a:path>
                </a:pathLst>
              </a:custGeom>
              <a:solidFill>
                <a:srgbClr val="0AA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83"/>
              <p:cNvSpPr>
                <a:spLocks/>
              </p:cNvSpPr>
              <p:nvPr userDrawn="1"/>
            </p:nvSpPr>
            <p:spPr bwMode="auto">
              <a:xfrm>
                <a:off x="10643229" y="6473849"/>
                <a:ext cx="15176" cy="21839"/>
              </a:xfrm>
              <a:custGeom>
                <a:avLst/>
                <a:gdLst>
                  <a:gd name="T0" fmla="*/ 11 w 15"/>
                  <a:gd name="T1" fmla="*/ 7 h 21"/>
                  <a:gd name="T2" fmla="*/ 13 w 15"/>
                  <a:gd name="T3" fmla="*/ 4 h 21"/>
                  <a:gd name="T4" fmla="*/ 14 w 15"/>
                  <a:gd name="T5" fmla="*/ 1 h 21"/>
                  <a:gd name="T6" fmla="*/ 11 w 15"/>
                  <a:gd name="T7" fmla="*/ 3 h 21"/>
                  <a:gd name="T8" fmla="*/ 9 w 15"/>
                  <a:gd name="T9" fmla="*/ 6 h 21"/>
                  <a:gd name="T10" fmla="*/ 7 w 15"/>
                  <a:gd name="T11" fmla="*/ 9 h 21"/>
                  <a:gd name="T12" fmla="*/ 3 w 15"/>
                  <a:gd name="T13" fmla="*/ 10 h 21"/>
                  <a:gd name="T14" fmla="*/ 2 w 15"/>
                  <a:gd name="T15" fmla="*/ 10 h 21"/>
                  <a:gd name="T16" fmla="*/ 1 w 15"/>
                  <a:gd name="T17" fmla="*/ 21 h 21"/>
                  <a:gd name="T18" fmla="*/ 9 w 15"/>
                  <a:gd name="T19" fmla="*/ 16 h 21"/>
                  <a:gd name="T20" fmla="*/ 8 w 15"/>
                  <a:gd name="T21" fmla="*/ 13 h 21"/>
                  <a:gd name="T22" fmla="*/ 9 w 15"/>
                  <a:gd name="T23" fmla="*/ 9 h 21"/>
                  <a:gd name="T24" fmla="*/ 11 w 15"/>
                  <a:gd name="T25"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1">
                    <a:moveTo>
                      <a:pt x="11" y="7"/>
                    </a:moveTo>
                    <a:cubicBezTo>
                      <a:pt x="11" y="6"/>
                      <a:pt x="13" y="5"/>
                      <a:pt x="13" y="4"/>
                    </a:cubicBezTo>
                    <a:cubicBezTo>
                      <a:pt x="15" y="2"/>
                      <a:pt x="15" y="1"/>
                      <a:pt x="14" y="1"/>
                    </a:cubicBezTo>
                    <a:cubicBezTo>
                      <a:pt x="14" y="0"/>
                      <a:pt x="13" y="2"/>
                      <a:pt x="11" y="3"/>
                    </a:cubicBezTo>
                    <a:cubicBezTo>
                      <a:pt x="11" y="4"/>
                      <a:pt x="9" y="5"/>
                      <a:pt x="9" y="6"/>
                    </a:cubicBezTo>
                    <a:cubicBezTo>
                      <a:pt x="8" y="8"/>
                      <a:pt x="8" y="8"/>
                      <a:pt x="7" y="9"/>
                    </a:cubicBezTo>
                    <a:cubicBezTo>
                      <a:pt x="6" y="10"/>
                      <a:pt x="4" y="10"/>
                      <a:pt x="3" y="10"/>
                    </a:cubicBezTo>
                    <a:cubicBezTo>
                      <a:pt x="3" y="10"/>
                      <a:pt x="3" y="10"/>
                      <a:pt x="2" y="10"/>
                    </a:cubicBezTo>
                    <a:cubicBezTo>
                      <a:pt x="2" y="18"/>
                      <a:pt x="0" y="20"/>
                      <a:pt x="1" y="21"/>
                    </a:cubicBezTo>
                    <a:cubicBezTo>
                      <a:pt x="1" y="21"/>
                      <a:pt x="3" y="19"/>
                      <a:pt x="9" y="16"/>
                    </a:cubicBezTo>
                    <a:cubicBezTo>
                      <a:pt x="9" y="15"/>
                      <a:pt x="8" y="14"/>
                      <a:pt x="8" y="13"/>
                    </a:cubicBezTo>
                    <a:cubicBezTo>
                      <a:pt x="8" y="12"/>
                      <a:pt x="8" y="11"/>
                      <a:pt x="9" y="9"/>
                    </a:cubicBezTo>
                    <a:cubicBezTo>
                      <a:pt x="9" y="8"/>
                      <a:pt x="10" y="8"/>
                      <a:pt x="11" y="7"/>
                    </a:cubicBezTo>
                    <a:close/>
                  </a:path>
                </a:pathLst>
              </a:custGeom>
              <a:noFill/>
              <a:ln w="7938" cap="flat">
                <a:solidFill>
                  <a:srgbClr val="0AA08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Freeform 84"/>
              <p:cNvSpPr>
                <a:spLocks/>
              </p:cNvSpPr>
              <p:nvPr userDrawn="1"/>
            </p:nvSpPr>
            <p:spPr bwMode="auto">
              <a:xfrm>
                <a:off x="10630644" y="6453491"/>
                <a:ext cx="23689" cy="10364"/>
              </a:xfrm>
              <a:custGeom>
                <a:avLst/>
                <a:gdLst>
                  <a:gd name="T0" fmla="*/ 13 w 23"/>
                  <a:gd name="T1" fmla="*/ 6 h 10"/>
                  <a:gd name="T2" fmla="*/ 15 w 23"/>
                  <a:gd name="T3" fmla="*/ 7 h 10"/>
                  <a:gd name="T4" fmla="*/ 19 w 23"/>
                  <a:gd name="T5" fmla="*/ 9 h 10"/>
                  <a:gd name="T6" fmla="*/ 23 w 23"/>
                  <a:gd name="T7" fmla="*/ 9 h 10"/>
                  <a:gd name="T8" fmla="*/ 20 w 23"/>
                  <a:gd name="T9" fmla="*/ 7 h 10"/>
                  <a:gd name="T10" fmla="*/ 16 w 23"/>
                  <a:gd name="T11" fmla="*/ 6 h 10"/>
                  <a:gd name="T12" fmla="*/ 13 w 23"/>
                  <a:gd name="T13" fmla="*/ 5 h 10"/>
                  <a:gd name="T14" fmla="*/ 10 w 23"/>
                  <a:gd name="T15" fmla="*/ 2 h 10"/>
                  <a:gd name="T16" fmla="*/ 10 w 23"/>
                  <a:gd name="T17" fmla="*/ 0 h 10"/>
                  <a:gd name="T18" fmla="*/ 0 w 23"/>
                  <a:gd name="T19" fmla="*/ 1 h 10"/>
                  <a:gd name="T20" fmla="*/ 7 w 23"/>
                  <a:gd name="T21" fmla="*/ 8 h 10"/>
                  <a:gd name="T22" fmla="*/ 9 w 23"/>
                  <a:gd name="T23" fmla="*/ 7 h 10"/>
                  <a:gd name="T24" fmla="*/ 13 w 23"/>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0">
                    <a:moveTo>
                      <a:pt x="13" y="6"/>
                    </a:moveTo>
                    <a:cubicBezTo>
                      <a:pt x="14" y="7"/>
                      <a:pt x="14" y="7"/>
                      <a:pt x="15" y="7"/>
                    </a:cubicBezTo>
                    <a:cubicBezTo>
                      <a:pt x="16" y="8"/>
                      <a:pt x="18" y="9"/>
                      <a:pt x="19" y="9"/>
                    </a:cubicBezTo>
                    <a:cubicBezTo>
                      <a:pt x="21" y="10"/>
                      <a:pt x="23" y="10"/>
                      <a:pt x="23" y="9"/>
                    </a:cubicBezTo>
                    <a:cubicBezTo>
                      <a:pt x="23" y="9"/>
                      <a:pt x="22" y="8"/>
                      <a:pt x="20" y="7"/>
                    </a:cubicBezTo>
                    <a:cubicBezTo>
                      <a:pt x="19" y="7"/>
                      <a:pt x="17" y="6"/>
                      <a:pt x="16" y="6"/>
                    </a:cubicBezTo>
                    <a:cubicBezTo>
                      <a:pt x="14" y="5"/>
                      <a:pt x="14" y="5"/>
                      <a:pt x="13" y="5"/>
                    </a:cubicBezTo>
                    <a:cubicBezTo>
                      <a:pt x="11" y="4"/>
                      <a:pt x="11" y="3"/>
                      <a:pt x="10" y="2"/>
                    </a:cubicBezTo>
                    <a:cubicBezTo>
                      <a:pt x="10" y="1"/>
                      <a:pt x="10" y="1"/>
                      <a:pt x="10" y="0"/>
                    </a:cubicBezTo>
                    <a:cubicBezTo>
                      <a:pt x="3" y="2"/>
                      <a:pt x="0" y="1"/>
                      <a:pt x="0" y="1"/>
                    </a:cubicBezTo>
                    <a:cubicBezTo>
                      <a:pt x="0" y="2"/>
                      <a:pt x="2" y="3"/>
                      <a:pt x="7" y="8"/>
                    </a:cubicBezTo>
                    <a:cubicBezTo>
                      <a:pt x="8" y="7"/>
                      <a:pt x="8" y="7"/>
                      <a:pt x="9" y="7"/>
                    </a:cubicBezTo>
                    <a:cubicBezTo>
                      <a:pt x="10" y="6"/>
                      <a:pt x="11" y="6"/>
                      <a:pt x="13" y="6"/>
                    </a:cubicBezTo>
                  </a:path>
                </a:pathLst>
              </a:custGeom>
              <a:solidFill>
                <a:srgbClr val="0AA0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85"/>
              <p:cNvSpPr>
                <a:spLocks/>
              </p:cNvSpPr>
              <p:nvPr userDrawn="1"/>
            </p:nvSpPr>
            <p:spPr bwMode="auto">
              <a:xfrm>
                <a:off x="10630644" y="6453491"/>
                <a:ext cx="23689" cy="10364"/>
              </a:xfrm>
              <a:custGeom>
                <a:avLst/>
                <a:gdLst>
                  <a:gd name="T0" fmla="*/ 13 w 23"/>
                  <a:gd name="T1" fmla="*/ 6 h 10"/>
                  <a:gd name="T2" fmla="*/ 15 w 23"/>
                  <a:gd name="T3" fmla="*/ 7 h 10"/>
                  <a:gd name="T4" fmla="*/ 19 w 23"/>
                  <a:gd name="T5" fmla="*/ 9 h 10"/>
                  <a:gd name="T6" fmla="*/ 23 w 23"/>
                  <a:gd name="T7" fmla="*/ 9 h 10"/>
                  <a:gd name="T8" fmla="*/ 20 w 23"/>
                  <a:gd name="T9" fmla="*/ 7 h 10"/>
                  <a:gd name="T10" fmla="*/ 16 w 23"/>
                  <a:gd name="T11" fmla="*/ 6 h 10"/>
                  <a:gd name="T12" fmla="*/ 13 w 23"/>
                  <a:gd name="T13" fmla="*/ 5 h 10"/>
                  <a:gd name="T14" fmla="*/ 10 w 23"/>
                  <a:gd name="T15" fmla="*/ 2 h 10"/>
                  <a:gd name="T16" fmla="*/ 10 w 23"/>
                  <a:gd name="T17" fmla="*/ 0 h 10"/>
                  <a:gd name="T18" fmla="*/ 0 w 23"/>
                  <a:gd name="T19" fmla="*/ 1 h 10"/>
                  <a:gd name="T20" fmla="*/ 7 w 23"/>
                  <a:gd name="T21" fmla="*/ 8 h 10"/>
                  <a:gd name="T22" fmla="*/ 9 w 23"/>
                  <a:gd name="T23" fmla="*/ 7 h 10"/>
                  <a:gd name="T24" fmla="*/ 13 w 23"/>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0">
                    <a:moveTo>
                      <a:pt x="13" y="6"/>
                    </a:moveTo>
                    <a:cubicBezTo>
                      <a:pt x="14" y="7"/>
                      <a:pt x="14" y="7"/>
                      <a:pt x="15" y="7"/>
                    </a:cubicBezTo>
                    <a:cubicBezTo>
                      <a:pt x="16" y="8"/>
                      <a:pt x="18" y="9"/>
                      <a:pt x="19" y="9"/>
                    </a:cubicBezTo>
                    <a:cubicBezTo>
                      <a:pt x="21" y="10"/>
                      <a:pt x="23" y="10"/>
                      <a:pt x="23" y="9"/>
                    </a:cubicBezTo>
                    <a:cubicBezTo>
                      <a:pt x="23" y="9"/>
                      <a:pt x="22" y="8"/>
                      <a:pt x="20" y="7"/>
                    </a:cubicBezTo>
                    <a:cubicBezTo>
                      <a:pt x="19" y="7"/>
                      <a:pt x="17" y="6"/>
                      <a:pt x="16" y="6"/>
                    </a:cubicBezTo>
                    <a:cubicBezTo>
                      <a:pt x="14" y="5"/>
                      <a:pt x="14" y="5"/>
                      <a:pt x="13" y="5"/>
                    </a:cubicBezTo>
                    <a:cubicBezTo>
                      <a:pt x="11" y="4"/>
                      <a:pt x="11" y="3"/>
                      <a:pt x="10" y="2"/>
                    </a:cubicBezTo>
                    <a:cubicBezTo>
                      <a:pt x="10" y="1"/>
                      <a:pt x="10" y="1"/>
                      <a:pt x="10" y="0"/>
                    </a:cubicBezTo>
                    <a:cubicBezTo>
                      <a:pt x="3" y="2"/>
                      <a:pt x="0" y="1"/>
                      <a:pt x="0" y="1"/>
                    </a:cubicBezTo>
                    <a:cubicBezTo>
                      <a:pt x="0" y="2"/>
                      <a:pt x="2" y="3"/>
                      <a:pt x="7" y="8"/>
                    </a:cubicBezTo>
                    <a:cubicBezTo>
                      <a:pt x="8" y="7"/>
                      <a:pt x="8" y="7"/>
                      <a:pt x="9" y="7"/>
                    </a:cubicBezTo>
                    <a:cubicBezTo>
                      <a:pt x="10" y="6"/>
                      <a:pt x="11" y="6"/>
                      <a:pt x="13" y="6"/>
                    </a:cubicBezTo>
                    <a:close/>
                  </a:path>
                </a:pathLst>
              </a:custGeom>
              <a:noFill/>
              <a:ln w="7938" cap="flat">
                <a:solidFill>
                  <a:srgbClr val="0AA08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Freeform 86"/>
              <p:cNvSpPr>
                <a:spLocks noEditPoints="1"/>
              </p:cNvSpPr>
              <p:nvPr userDrawn="1"/>
            </p:nvSpPr>
            <p:spPr bwMode="auto">
              <a:xfrm>
                <a:off x="10624722" y="6424620"/>
                <a:ext cx="78841" cy="75139"/>
              </a:xfrm>
              <a:custGeom>
                <a:avLst/>
                <a:gdLst>
                  <a:gd name="T0" fmla="*/ 53 w 77"/>
                  <a:gd name="T1" fmla="*/ 55 h 73"/>
                  <a:gd name="T2" fmla="*/ 43 w 77"/>
                  <a:gd name="T3" fmla="*/ 47 h 73"/>
                  <a:gd name="T4" fmla="*/ 48 w 77"/>
                  <a:gd name="T5" fmla="*/ 58 h 73"/>
                  <a:gd name="T6" fmla="*/ 28 w 77"/>
                  <a:gd name="T7" fmla="*/ 60 h 73"/>
                  <a:gd name="T8" fmla="*/ 29 w 77"/>
                  <a:gd name="T9" fmla="*/ 57 h 73"/>
                  <a:gd name="T10" fmla="*/ 34 w 77"/>
                  <a:gd name="T11" fmla="*/ 47 h 73"/>
                  <a:gd name="T12" fmla="*/ 24 w 77"/>
                  <a:gd name="T13" fmla="*/ 55 h 73"/>
                  <a:gd name="T14" fmla="*/ 16 w 77"/>
                  <a:gd name="T15" fmla="*/ 36 h 73"/>
                  <a:gd name="T16" fmla="*/ 24 w 77"/>
                  <a:gd name="T17" fmla="*/ 38 h 73"/>
                  <a:gd name="T18" fmla="*/ 23 w 77"/>
                  <a:gd name="T19" fmla="*/ 33 h 73"/>
                  <a:gd name="T20" fmla="*/ 24 w 77"/>
                  <a:gd name="T21" fmla="*/ 20 h 73"/>
                  <a:gd name="T22" fmla="*/ 36 w 77"/>
                  <a:gd name="T23" fmla="*/ 23 h 73"/>
                  <a:gd name="T24" fmla="*/ 41 w 77"/>
                  <a:gd name="T25" fmla="*/ 26 h 73"/>
                  <a:gd name="T26" fmla="*/ 42 w 77"/>
                  <a:gd name="T27" fmla="*/ 18 h 73"/>
                  <a:gd name="T28" fmla="*/ 57 w 77"/>
                  <a:gd name="T29" fmla="*/ 32 h 73"/>
                  <a:gd name="T30" fmla="*/ 46 w 77"/>
                  <a:gd name="T31" fmla="*/ 38 h 73"/>
                  <a:gd name="T32" fmla="*/ 58 w 77"/>
                  <a:gd name="T33" fmla="*/ 36 h 73"/>
                  <a:gd name="T34" fmla="*/ 59 w 77"/>
                  <a:gd name="T35" fmla="*/ 69 h 73"/>
                  <a:gd name="T36" fmla="*/ 50 w 77"/>
                  <a:gd name="T37" fmla="*/ 58 h 73"/>
                  <a:gd name="T38" fmla="*/ 44 w 77"/>
                  <a:gd name="T39" fmla="*/ 48 h 73"/>
                  <a:gd name="T40" fmla="*/ 52 w 77"/>
                  <a:gd name="T41" fmla="*/ 57 h 73"/>
                  <a:gd name="T42" fmla="*/ 59 w 77"/>
                  <a:gd name="T43" fmla="*/ 69 h 73"/>
                  <a:gd name="T44" fmla="*/ 21 w 77"/>
                  <a:gd name="T45" fmla="*/ 58 h 73"/>
                  <a:gd name="T46" fmla="*/ 29 w 77"/>
                  <a:gd name="T47" fmla="*/ 51 h 73"/>
                  <a:gd name="T48" fmla="*/ 29 w 77"/>
                  <a:gd name="T49" fmla="*/ 55 h 73"/>
                  <a:gd name="T50" fmla="*/ 27 w 77"/>
                  <a:gd name="T51" fmla="*/ 64 h 73"/>
                  <a:gd name="T52" fmla="*/ 6 w 77"/>
                  <a:gd name="T53" fmla="*/ 29 h 73"/>
                  <a:gd name="T54" fmla="*/ 19 w 77"/>
                  <a:gd name="T55" fmla="*/ 33 h 73"/>
                  <a:gd name="T56" fmla="*/ 29 w 77"/>
                  <a:gd name="T57" fmla="*/ 37 h 73"/>
                  <a:gd name="T58" fmla="*/ 19 w 77"/>
                  <a:gd name="T59" fmla="*/ 34 h 73"/>
                  <a:gd name="T60" fmla="*/ 39 w 77"/>
                  <a:gd name="T61" fmla="*/ 6 h 73"/>
                  <a:gd name="T62" fmla="*/ 39 w 77"/>
                  <a:gd name="T63" fmla="*/ 20 h 73"/>
                  <a:gd name="T64" fmla="*/ 38 w 77"/>
                  <a:gd name="T65" fmla="*/ 30 h 73"/>
                  <a:gd name="T66" fmla="*/ 38 w 77"/>
                  <a:gd name="T67" fmla="*/ 20 h 73"/>
                  <a:gd name="T68" fmla="*/ 39 w 77"/>
                  <a:gd name="T69" fmla="*/ 6 h 73"/>
                  <a:gd name="T70" fmla="*/ 58 w 77"/>
                  <a:gd name="T71" fmla="*/ 34 h 73"/>
                  <a:gd name="T72" fmla="*/ 48 w 77"/>
                  <a:gd name="T73" fmla="*/ 37 h 73"/>
                  <a:gd name="T74" fmla="*/ 58 w 77"/>
                  <a:gd name="T75" fmla="*/ 33 h 73"/>
                  <a:gd name="T76" fmla="*/ 72 w 77"/>
                  <a:gd name="T77" fmla="*/ 30 h 73"/>
                  <a:gd name="T78" fmla="*/ 55 w 77"/>
                  <a:gd name="T79" fmla="*/ 18 h 73"/>
                  <a:gd name="T80" fmla="*/ 32 w 77"/>
                  <a:gd name="T81" fmla="*/ 14 h 73"/>
                  <a:gd name="T82" fmla="*/ 0 w 77"/>
                  <a:gd name="T83" fmla="*/ 28 h 73"/>
                  <a:gd name="T84" fmla="*/ 18 w 77"/>
                  <a:gd name="T85" fmla="*/ 58 h 73"/>
                  <a:gd name="T86" fmla="*/ 38 w 77"/>
                  <a:gd name="T87" fmla="*/ 68 h 73"/>
                  <a:gd name="T88" fmla="*/ 58 w 77"/>
                  <a:gd name="T89" fmla="*/ 58 h 73"/>
                  <a:gd name="T90" fmla="*/ 77 w 77"/>
                  <a:gd name="T91" fmla="*/ 2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7" h="73">
                    <a:moveTo>
                      <a:pt x="63" y="47"/>
                    </a:moveTo>
                    <a:cubicBezTo>
                      <a:pt x="61" y="52"/>
                      <a:pt x="58" y="56"/>
                      <a:pt x="55" y="56"/>
                    </a:cubicBezTo>
                    <a:cubicBezTo>
                      <a:pt x="54" y="56"/>
                      <a:pt x="53" y="56"/>
                      <a:pt x="53" y="55"/>
                    </a:cubicBezTo>
                    <a:cubicBezTo>
                      <a:pt x="52" y="54"/>
                      <a:pt x="52" y="54"/>
                      <a:pt x="51" y="53"/>
                    </a:cubicBezTo>
                    <a:cubicBezTo>
                      <a:pt x="51" y="52"/>
                      <a:pt x="50" y="51"/>
                      <a:pt x="49" y="51"/>
                    </a:cubicBezTo>
                    <a:cubicBezTo>
                      <a:pt x="48" y="49"/>
                      <a:pt x="45" y="45"/>
                      <a:pt x="43" y="47"/>
                    </a:cubicBezTo>
                    <a:cubicBezTo>
                      <a:pt x="41" y="48"/>
                      <a:pt x="44" y="52"/>
                      <a:pt x="45" y="53"/>
                    </a:cubicBezTo>
                    <a:cubicBezTo>
                      <a:pt x="45" y="54"/>
                      <a:pt x="46" y="55"/>
                      <a:pt x="46" y="56"/>
                    </a:cubicBezTo>
                    <a:cubicBezTo>
                      <a:pt x="47" y="57"/>
                      <a:pt x="48" y="57"/>
                      <a:pt x="48" y="58"/>
                    </a:cubicBezTo>
                    <a:cubicBezTo>
                      <a:pt x="49" y="59"/>
                      <a:pt x="49" y="59"/>
                      <a:pt x="49" y="60"/>
                    </a:cubicBezTo>
                    <a:cubicBezTo>
                      <a:pt x="48" y="64"/>
                      <a:pt x="43" y="66"/>
                      <a:pt x="38" y="65"/>
                    </a:cubicBezTo>
                    <a:cubicBezTo>
                      <a:pt x="33" y="65"/>
                      <a:pt x="28" y="63"/>
                      <a:pt x="28" y="60"/>
                    </a:cubicBezTo>
                    <a:cubicBezTo>
                      <a:pt x="28" y="60"/>
                      <a:pt x="28" y="60"/>
                      <a:pt x="28" y="60"/>
                    </a:cubicBezTo>
                    <a:cubicBezTo>
                      <a:pt x="28" y="59"/>
                      <a:pt x="28" y="58"/>
                      <a:pt x="28" y="58"/>
                    </a:cubicBezTo>
                    <a:cubicBezTo>
                      <a:pt x="28" y="58"/>
                      <a:pt x="28" y="57"/>
                      <a:pt x="29" y="57"/>
                    </a:cubicBezTo>
                    <a:cubicBezTo>
                      <a:pt x="29" y="57"/>
                      <a:pt x="30" y="56"/>
                      <a:pt x="30" y="55"/>
                    </a:cubicBezTo>
                    <a:cubicBezTo>
                      <a:pt x="31" y="55"/>
                      <a:pt x="31" y="54"/>
                      <a:pt x="32" y="53"/>
                    </a:cubicBezTo>
                    <a:cubicBezTo>
                      <a:pt x="33" y="52"/>
                      <a:pt x="36" y="48"/>
                      <a:pt x="34" y="47"/>
                    </a:cubicBezTo>
                    <a:cubicBezTo>
                      <a:pt x="32" y="45"/>
                      <a:pt x="29" y="49"/>
                      <a:pt x="28" y="51"/>
                    </a:cubicBezTo>
                    <a:cubicBezTo>
                      <a:pt x="27" y="51"/>
                      <a:pt x="26" y="52"/>
                      <a:pt x="26" y="53"/>
                    </a:cubicBezTo>
                    <a:cubicBezTo>
                      <a:pt x="25" y="54"/>
                      <a:pt x="25" y="54"/>
                      <a:pt x="24" y="55"/>
                    </a:cubicBezTo>
                    <a:cubicBezTo>
                      <a:pt x="24" y="56"/>
                      <a:pt x="23" y="56"/>
                      <a:pt x="22" y="56"/>
                    </a:cubicBezTo>
                    <a:cubicBezTo>
                      <a:pt x="19" y="56"/>
                      <a:pt x="16" y="52"/>
                      <a:pt x="14" y="47"/>
                    </a:cubicBezTo>
                    <a:cubicBezTo>
                      <a:pt x="13" y="43"/>
                      <a:pt x="13" y="38"/>
                      <a:pt x="16" y="36"/>
                    </a:cubicBezTo>
                    <a:cubicBezTo>
                      <a:pt x="17" y="36"/>
                      <a:pt x="18" y="36"/>
                      <a:pt x="19" y="36"/>
                    </a:cubicBezTo>
                    <a:cubicBezTo>
                      <a:pt x="20" y="36"/>
                      <a:pt x="20" y="37"/>
                      <a:pt x="21" y="37"/>
                    </a:cubicBezTo>
                    <a:cubicBezTo>
                      <a:pt x="22" y="37"/>
                      <a:pt x="23" y="38"/>
                      <a:pt x="24" y="38"/>
                    </a:cubicBezTo>
                    <a:cubicBezTo>
                      <a:pt x="25" y="39"/>
                      <a:pt x="30" y="40"/>
                      <a:pt x="31" y="38"/>
                    </a:cubicBezTo>
                    <a:cubicBezTo>
                      <a:pt x="32" y="36"/>
                      <a:pt x="27" y="34"/>
                      <a:pt x="26" y="34"/>
                    </a:cubicBezTo>
                    <a:cubicBezTo>
                      <a:pt x="25" y="33"/>
                      <a:pt x="24" y="33"/>
                      <a:pt x="23" y="33"/>
                    </a:cubicBezTo>
                    <a:cubicBezTo>
                      <a:pt x="22" y="32"/>
                      <a:pt x="21" y="32"/>
                      <a:pt x="20" y="32"/>
                    </a:cubicBezTo>
                    <a:cubicBezTo>
                      <a:pt x="19" y="32"/>
                      <a:pt x="19" y="31"/>
                      <a:pt x="18" y="30"/>
                    </a:cubicBezTo>
                    <a:cubicBezTo>
                      <a:pt x="17" y="27"/>
                      <a:pt x="20" y="23"/>
                      <a:pt x="24" y="20"/>
                    </a:cubicBezTo>
                    <a:cubicBezTo>
                      <a:pt x="28" y="17"/>
                      <a:pt x="33" y="16"/>
                      <a:pt x="35" y="18"/>
                    </a:cubicBezTo>
                    <a:cubicBezTo>
                      <a:pt x="36" y="19"/>
                      <a:pt x="36" y="19"/>
                      <a:pt x="36" y="20"/>
                    </a:cubicBezTo>
                    <a:cubicBezTo>
                      <a:pt x="36" y="21"/>
                      <a:pt x="36" y="22"/>
                      <a:pt x="36" y="23"/>
                    </a:cubicBezTo>
                    <a:cubicBezTo>
                      <a:pt x="36" y="24"/>
                      <a:pt x="36" y="25"/>
                      <a:pt x="36" y="26"/>
                    </a:cubicBezTo>
                    <a:cubicBezTo>
                      <a:pt x="36" y="28"/>
                      <a:pt x="36" y="33"/>
                      <a:pt x="38" y="33"/>
                    </a:cubicBezTo>
                    <a:cubicBezTo>
                      <a:pt x="41" y="33"/>
                      <a:pt x="41" y="28"/>
                      <a:pt x="41" y="26"/>
                    </a:cubicBezTo>
                    <a:cubicBezTo>
                      <a:pt x="41" y="25"/>
                      <a:pt x="41" y="24"/>
                      <a:pt x="41" y="23"/>
                    </a:cubicBezTo>
                    <a:cubicBezTo>
                      <a:pt x="41" y="22"/>
                      <a:pt x="41" y="21"/>
                      <a:pt x="41" y="20"/>
                    </a:cubicBezTo>
                    <a:cubicBezTo>
                      <a:pt x="41" y="19"/>
                      <a:pt x="41" y="19"/>
                      <a:pt x="42" y="18"/>
                    </a:cubicBezTo>
                    <a:cubicBezTo>
                      <a:pt x="44" y="16"/>
                      <a:pt x="49" y="17"/>
                      <a:pt x="53" y="20"/>
                    </a:cubicBezTo>
                    <a:cubicBezTo>
                      <a:pt x="57" y="23"/>
                      <a:pt x="60" y="27"/>
                      <a:pt x="58" y="30"/>
                    </a:cubicBezTo>
                    <a:cubicBezTo>
                      <a:pt x="58" y="31"/>
                      <a:pt x="57" y="32"/>
                      <a:pt x="57" y="32"/>
                    </a:cubicBezTo>
                    <a:cubicBezTo>
                      <a:pt x="56" y="32"/>
                      <a:pt x="55" y="32"/>
                      <a:pt x="54" y="33"/>
                    </a:cubicBezTo>
                    <a:cubicBezTo>
                      <a:pt x="53" y="33"/>
                      <a:pt x="52" y="33"/>
                      <a:pt x="51" y="34"/>
                    </a:cubicBezTo>
                    <a:cubicBezTo>
                      <a:pt x="50" y="34"/>
                      <a:pt x="45" y="36"/>
                      <a:pt x="46" y="38"/>
                    </a:cubicBezTo>
                    <a:cubicBezTo>
                      <a:pt x="47" y="41"/>
                      <a:pt x="51" y="39"/>
                      <a:pt x="53" y="38"/>
                    </a:cubicBezTo>
                    <a:cubicBezTo>
                      <a:pt x="54" y="38"/>
                      <a:pt x="55" y="37"/>
                      <a:pt x="55" y="37"/>
                    </a:cubicBezTo>
                    <a:cubicBezTo>
                      <a:pt x="57" y="37"/>
                      <a:pt x="57" y="36"/>
                      <a:pt x="58" y="36"/>
                    </a:cubicBezTo>
                    <a:cubicBezTo>
                      <a:pt x="59" y="36"/>
                      <a:pt x="59" y="36"/>
                      <a:pt x="61" y="36"/>
                    </a:cubicBezTo>
                    <a:cubicBezTo>
                      <a:pt x="64" y="38"/>
                      <a:pt x="64" y="43"/>
                      <a:pt x="63" y="47"/>
                    </a:cubicBezTo>
                    <a:moveTo>
                      <a:pt x="59" y="69"/>
                    </a:moveTo>
                    <a:cubicBezTo>
                      <a:pt x="58" y="69"/>
                      <a:pt x="56" y="67"/>
                      <a:pt x="49" y="63"/>
                    </a:cubicBezTo>
                    <a:cubicBezTo>
                      <a:pt x="50" y="63"/>
                      <a:pt x="50" y="63"/>
                      <a:pt x="50" y="62"/>
                    </a:cubicBezTo>
                    <a:cubicBezTo>
                      <a:pt x="51" y="61"/>
                      <a:pt x="51" y="59"/>
                      <a:pt x="50" y="58"/>
                    </a:cubicBezTo>
                    <a:cubicBezTo>
                      <a:pt x="49" y="57"/>
                      <a:pt x="49" y="57"/>
                      <a:pt x="48" y="55"/>
                    </a:cubicBezTo>
                    <a:cubicBezTo>
                      <a:pt x="47" y="54"/>
                      <a:pt x="46" y="53"/>
                      <a:pt x="46" y="52"/>
                    </a:cubicBezTo>
                    <a:cubicBezTo>
                      <a:pt x="45" y="50"/>
                      <a:pt x="44" y="49"/>
                      <a:pt x="44" y="48"/>
                    </a:cubicBezTo>
                    <a:cubicBezTo>
                      <a:pt x="45" y="48"/>
                      <a:pt x="46" y="50"/>
                      <a:pt x="48" y="51"/>
                    </a:cubicBezTo>
                    <a:cubicBezTo>
                      <a:pt x="49" y="52"/>
                      <a:pt x="50" y="53"/>
                      <a:pt x="50" y="54"/>
                    </a:cubicBezTo>
                    <a:cubicBezTo>
                      <a:pt x="51" y="56"/>
                      <a:pt x="51" y="56"/>
                      <a:pt x="52" y="57"/>
                    </a:cubicBezTo>
                    <a:cubicBezTo>
                      <a:pt x="53" y="58"/>
                      <a:pt x="55" y="58"/>
                      <a:pt x="56" y="58"/>
                    </a:cubicBezTo>
                    <a:cubicBezTo>
                      <a:pt x="56" y="58"/>
                      <a:pt x="56" y="58"/>
                      <a:pt x="57" y="58"/>
                    </a:cubicBezTo>
                    <a:cubicBezTo>
                      <a:pt x="58" y="65"/>
                      <a:pt x="59" y="68"/>
                      <a:pt x="59" y="69"/>
                    </a:cubicBezTo>
                    <a:moveTo>
                      <a:pt x="19" y="69"/>
                    </a:moveTo>
                    <a:cubicBezTo>
                      <a:pt x="18" y="68"/>
                      <a:pt x="20" y="66"/>
                      <a:pt x="20" y="58"/>
                    </a:cubicBezTo>
                    <a:cubicBezTo>
                      <a:pt x="21" y="58"/>
                      <a:pt x="21" y="58"/>
                      <a:pt x="21" y="58"/>
                    </a:cubicBezTo>
                    <a:cubicBezTo>
                      <a:pt x="22" y="58"/>
                      <a:pt x="24" y="58"/>
                      <a:pt x="25" y="57"/>
                    </a:cubicBezTo>
                    <a:cubicBezTo>
                      <a:pt x="26" y="56"/>
                      <a:pt x="26" y="56"/>
                      <a:pt x="27" y="54"/>
                    </a:cubicBezTo>
                    <a:cubicBezTo>
                      <a:pt x="27" y="53"/>
                      <a:pt x="29" y="52"/>
                      <a:pt x="29" y="51"/>
                    </a:cubicBezTo>
                    <a:cubicBezTo>
                      <a:pt x="31" y="50"/>
                      <a:pt x="32" y="48"/>
                      <a:pt x="32" y="49"/>
                    </a:cubicBezTo>
                    <a:cubicBezTo>
                      <a:pt x="33" y="49"/>
                      <a:pt x="33" y="50"/>
                      <a:pt x="31" y="52"/>
                    </a:cubicBezTo>
                    <a:cubicBezTo>
                      <a:pt x="31" y="53"/>
                      <a:pt x="29" y="54"/>
                      <a:pt x="29" y="55"/>
                    </a:cubicBezTo>
                    <a:cubicBezTo>
                      <a:pt x="28" y="56"/>
                      <a:pt x="27" y="56"/>
                      <a:pt x="27" y="57"/>
                    </a:cubicBezTo>
                    <a:cubicBezTo>
                      <a:pt x="26" y="59"/>
                      <a:pt x="26" y="60"/>
                      <a:pt x="26" y="61"/>
                    </a:cubicBezTo>
                    <a:cubicBezTo>
                      <a:pt x="26" y="62"/>
                      <a:pt x="27" y="63"/>
                      <a:pt x="27" y="64"/>
                    </a:cubicBezTo>
                    <a:cubicBezTo>
                      <a:pt x="21" y="67"/>
                      <a:pt x="19" y="69"/>
                      <a:pt x="19" y="69"/>
                    </a:cubicBezTo>
                    <a:moveTo>
                      <a:pt x="13" y="36"/>
                    </a:moveTo>
                    <a:cubicBezTo>
                      <a:pt x="8" y="31"/>
                      <a:pt x="6" y="30"/>
                      <a:pt x="6" y="29"/>
                    </a:cubicBezTo>
                    <a:cubicBezTo>
                      <a:pt x="6" y="29"/>
                      <a:pt x="9" y="30"/>
                      <a:pt x="16" y="28"/>
                    </a:cubicBezTo>
                    <a:cubicBezTo>
                      <a:pt x="16" y="29"/>
                      <a:pt x="16" y="29"/>
                      <a:pt x="16" y="30"/>
                    </a:cubicBezTo>
                    <a:cubicBezTo>
                      <a:pt x="17" y="31"/>
                      <a:pt x="17" y="32"/>
                      <a:pt x="19" y="33"/>
                    </a:cubicBezTo>
                    <a:cubicBezTo>
                      <a:pt x="20" y="33"/>
                      <a:pt x="20" y="33"/>
                      <a:pt x="22" y="34"/>
                    </a:cubicBezTo>
                    <a:cubicBezTo>
                      <a:pt x="23" y="34"/>
                      <a:pt x="25" y="35"/>
                      <a:pt x="26" y="35"/>
                    </a:cubicBezTo>
                    <a:cubicBezTo>
                      <a:pt x="28" y="36"/>
                      <a:pt x="29" y="37"/>
                      <a:pt x="29" y="37"/>
                    </a:cubicBezTo>
                    <a:cubicBezTo>
                      <a:pt x="29" y="38"/>
                      <a:pt x="27" y="38"/>
                      <a:pt x="25" y="37"/>
                    </a:cubicBezTo>
                    <a:cubicBezTo>
                      <a:pt x="24" y="37"/>
                      <a:pt x="22" y="36"/>
                      <a:pt x="21" y="35"/>
                    </a:cubicBezTo>
                    <a:cubicBezTo>
                      <a:pt x="20" y="35"/>
                      <a:pt x="20" y="35"/>
                      <a:pt x="19" y="34"/>
                    </a:cubicBezTo>
                    <a:cubicBezTo>
                      <a:pt x="17" y="34"/>
                      <a:pt x="16" y="34"/>
                      <a:pt x="15" y="35"/>
                    </a:cubicBezTo>
                    <a:cubicBezTo>
                      <a:pt x="14" y="35"/>
                      <a:pt x="14" y="35"/>
                      <a:pt x="13" y="36"/>
                    </a:cubicBezTo>
                    <a:moveTo>
                      <a:pt x="39" y="6"/>
                    </a:moveTo>
                    <a:cubicBezTo>
                      <a:pt x="39" y="6"/>
                      <a:pt x="39" y="8"/>
                      <a:pt x="43" y="15"/>
                    </a:cubicBezTo>
                    <a:cubicBezTo>
                      <a:pt x="42" y="15"/>
                      <a:pt x="42" y="15"/>
                      <a:pt x="41" y="16"/>
                    </a:cubicBezTo>
                    <a:cubicBezTo>
                      <a:pt x="40" y="17"/>
                      <a:pt x="39" y="18"/>
                      <a:pt x="39" y="20"/>
                    </a:cubicBezTo>
                    <a:cubicBezTo>
                      <a:pt x="39" y="21"/>
                      <a:pt x="39" y="21"/>
                      <a:pt x="39" y="22"/>
                    </a:cubicBezTo>
                    <a:cubicBezTo>
                      <a:pt x="39" y="23"/>
                      <a:pt x="39" y="25"/>
                      <a:pt x="39" y="26"/>
                    </a:cubicBezTo>
                    <a:cubicBezTo>
                      <a:pt x="39" y="29"/>
                      <a:pt x="39" y="30"/>
                      <a:pt x="38" y="30"/>
                    </a:cubicBezTo>
                    <a:cubicBezTo>
                      <a:pt x="38" y="30"/>
                      <a:pt x="37" y="29"/>
                      <a:pt x="37" y="26"/>
                    </a:cubicBezTo>
                    <a:cubicBezTo>
                      <a:pt x="37" y="25"/>
                      <a:pt x="37" y="23"/>
                      <a:pt x="38" y="22"/>
                    </a:cubicBezTo>
                    <a:cubicBezTo>
                      <a:pt x="38" y="21"/>
                      <a:pt x="38" y="21"/>
                      <a:pt x="38" y="20"/>
                    </a:cubicBezTo>
                    <a:cubicBezTo>
                      <a:pt x="38" y="18"/>
                      <a:pt x="37" y="17"/>
                      <a:pt x="36" y="16"/>
                    </a:cubicBezTo>
                    <a:cubicBezTo>
                      <a:pt x="35" y="15"/>
                      <a:pt x="35" y="15"/>
                      <a:pt x="34" y="15"/>
                    </a:cubicBezTo>
                    <a:cubicBezTo>
                      <a:pt x="38" y="9"/>
                      <a:pt x="38" y="6"/>
                      <a:pt x="39" y="6"/>
                    </a:cubicBezTo>
                    <a:moveTo>
                      <a:pt x="64" y="37"/>
                    </a:moveTo>
                    <a:cubicBezTo>
                      <a:pt x="64" y="36"/>
                      <a:pt x="63" y="35"/>
                      <a:pt x="62" y="35"/>
                    </a:cubicBezTo>
                    <a:cubicBezTo>
                      <a:pt x="61" y="34"/>
                      <a:pt x="60" y="34"/>
                      <a:pt x="58" y="34"/>
                    </a:cubicBezTo>
                    <a:cubicBezTo>
                      <a:pt x="57" y="35"/>
                      <a:pt x="57" y="35"/>
                      <a:pt x="56" y="35"/>
                    </a:cubicBezTo>
                    <a:cubicBezTo>
                      <a:pt x="55" y="36"/>
                      <a:pt x="53" y="37"/>
                      <a:pt x="52" y="37"/>
                    </a:cubicBezTo>
                    <a:cubicBezTo>
                      <a:pt x="50" y="38"/>
                      <a:pt x="48" y="38"/>
                      <a:pt x="48" y="37"/>
                    </a:cubicBezTo>
                    <a:cubicBezTo>
                      <a:pt x="48" y="37"/>
                      <a:pt x="49" y="36"/>
                      <a:pt x="51" y="35"/>
                    </a:cubicBezTo>
                    <a:cubicBezTo>
                      <a:pt x="52" y="35"/>
                      <a:pt x="54" y="34"/>
                      <a:pt x="55" y="34"/>
                    </a:cubicBezTo>
                    <a:cubicBezTo>
                      <a:pt x="57" y="33"/>
                      <a:pt x="57" y="33"/>
                      <a:pt x="58" y="33"/>
                    </a:cubicBezTo>
                    <a:cubicBezTo>
                      <a:pt x="59" y="32"/>
                      <a:pt x="60" y="31"/>
                      <a:pt x="61" y="30"/>
                    </a:cubicBezTo>
                    <a:cubicBezTo>
                      <a:pt x="61" y="29"/>
                      <a:pt x="61" y="30"/>
                      <a:pt x="61" y="29"/>
                    </a:cubicBezTo>
                    <a:cubicBezTo>
                      <a:pt x="68" y="30"/>
                      <a:pt x="72" y="30"/>
                      <a:pt x="72" y="30"/>
                    </a:cubicBezTo>
                    <a:cubicBezTo>
                      <a:pt x="72" y="30"/>
                      <a:pt x="69" y="31"/>
                      <a:pt x="64" y="37"/>
                    </a:cubicBezTo>
                    <a:moveTo>
                      <a:pt x="61" y="27"/>
                    </a:moveTo>
                    <a:cubicBezTo>
                      <a:pt x="61" y="23"/>
                      <a:pt x="58" y="20"/>
                      <a:pt x="55" y="18"/>
                    </a:cubicBezTo>
                    <a:cubicBezTo>
                      <a:pt x="52" y="15"/>
                      <a:pt x="48" y="14"/>
                      <a:pt x="45" y="14"/>
                    </a:cubicBezTo>
                    <a:cubicBezTo>
                      <a:pt x="43" y="11"/>
                      <a:pt x="39" y="0"/>
                      <a:pt x="39" y="0"/>
                    </a:cubicBezTo>
                    <a:cubicBezTo>
                      <a:pt x="38" y="0"/>
                      <a:pt x="35" y="10"/>
                      <a:pt x="32" y="14"/>
                    </a:cubicBezTo>
                    <a:cubicBezTo>
                      <a:pt x="29" y="14"/>
                      <a:pt x="25" y="15"/>
                      <a:pt x="22" y="18"/>
                    </a:cubicBezTo>
                    <a:cubicBezTo>
                      <a:pt x="19" y="20"/>
                      <a:pt x="17" y="23"/>
                      <a:pt x="16" y="26"/>
                    </a:cubicBezTo>
                    <a:cubicBezTo>
                      <a:pt x="12" y="27"/>
                      <a:pt x="0" y="28"/>
                      <a:pt x="0" y="28"/>
                    </a:cubicBezTo>
                    <a:cubicBezTo>
                      <a:pt x="0" y="28"/>
                      <a:pt x="8" y="34"/>
                      <a:pt x="12" y="38"/>
                    </a:cubicBezTo>
                    <a:cubicBezTo>
                      <a:pt x="11" y="41"/>
                      <a:pt x="11" y="45"/>
                      <a:pt x="12" y="48"/>
                    </a:cubicBezTo>
                    <a:cubicBezTo>
                      <a:pt x="13" y="52"/>
                      <a:pt x="15" y="56"/>
                      <a:pt x="18" y="58"/>
                    </a:cubicBezTo>
                    <a:cubicBezTo>
                      <a:pt x="18" y="62"/>
                      <a:pt x="15" y="73"/>
                      <a:pt x="15" y="73"/>
                    </a:cubicBezTo>
                    <a:cubicBezTo>
                      <a:pt x="15" y="73"/>
                      <a:pt x="24" y="67"/>
                      <a:pt x="29" y="65"/>
                    </a:cubicBezTo>
                    <a:cubicBezTo>
                      <a:pt x="31" y="67"/>
                      <a:pt x="35" y="68"/>
                      <a:pt x="38" y="68"/>
                    </a:cubicBezTo>
                    <a:cubicBezTo>
                      <a:pt x="42" y="68"/>
                      <a:pt x="46" y="67"/>
                      <a:pt x="48" y="65"/>
                    </a:cubicBezTo>
                    <a:cubicBezTo>
                      <a:pt x="52" y="67"/>
                      <a:pt x="62" y="73"/>
                      <a:pt x="62" y="73"/>
                    </a:cubicBezTo>
                    <a:cubicBezTo>
                      <a:pt x="62" y="73"/>
                      <a:pt x="59" y="63"/>
                      <a:pt x="58" y="58"/>
                    </a:cubicBezTo>
                    <a:cubicBezTo>
                      <a:pt x="62" y="56"/>
                      <a:pt x="64" y="52"/>
                      <a:pt x="65" y="48"/>
                    </a:cubicBezTo>
                    <a:cubicBezTo>
                      <a:pt x="66" y="45"/>
                      <a:pt x="66" y="41"/>
                      <a:pt x="65" y="39"/>
                    </a:cubicBezTo>
                    <a:cubicBezTo>
                      <a:pt x="68" y="35"/>
                      <a:pt x="77" y="28"/>
                      <a:pt x="77" y="28"/>
                    </a:cubicBezTo>
                    <a:cubicBezTo>
                      <a:pt x="77" y="28"/>
                      <a:pt x="66" y="28"/>
                      <a:pt x="61" y="2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87"/>
              <p:cNvSpPr>
                <a:spLocks/>
              </p:cNvSpPr>
              <p:nvPr userDrawn="1"/>
            </p:nvSpPr>
            <p:spPr bwMode="auto">
              <a:xfrm>
                <a:off x="10636937" y="6309506"/>
                <a:ext cx="54041" cy="56632"/>
              </a:xfrm>
              <a:custGeom>
                <a:avLst/>
                <a:gdLst>
                  <a:gd name="T0" fmla="*/ 48 w 53"/>
                  <a:gd name="T1" fmla="*/ 26 h 55"/>
                  <a:gd name="T2" fmla="*/ 45 w 53"/>
                  <a:gd name="T3" fmla="*/ 23 h 55"/>
                  <a:gd name="T4" fmla="*/ 29 w 53"/>
                  <a:gd name="T5" fmla="*/ 1 h 55"/>
                  <a:gd name="T6" fmla="*/ 26 w 53"/>
                  <a:gd name="T7" fmla="*/ 0 h 55"/>
                  <a:gd name="T8" fmla="*/ 24 w 53"/>
                  <a:gd name="T9" fmla="*/ 1 h 55"/>
                  <a:gd name="T10" fmla="*/ 8 w 53"/>
                  <a:gd name="T11" fmla="*/ 23 h 55"/>
                  <a:gd name="T12" fmla="*/ 4 w 53"/>
                  <a:gd name="T13" fmla="*/ 26 h 55"/>
                  <a:gd name="T14" fmla="*/ 0 w 53"/>
                  <a:gd name="T15" fmla="*/ 31 h 55"/>
                  <a:gd name="T16" fmla="*/ 0 w 53"/>
                  <a:gd name="T17" fmla="*/ 34 h 55"/>
                  <a:gd name="T18" fmla="*/ 2 w 53"/>
                  <a:gd name="T19" fmla="*/ 37 h 55"/>
                  <a:gd name="T20" fmla="*/ 13 w 53"/>
                  <a:gd name="T21" fmla="*/ 27 h 55"/>
                  <a:gd name="T22" fmla="*/ 3 w 53"/>
                  <a:gd name="T23" fmla="*/ 40 h 55"/>
                  <a:gd name="T24" fmla="*/ 5 w 53"/>
                  <a:gd name="T25" fmla="*/ 44 h 55"/>
                  <a:gd name="T26" fmla="*/ 7 w 53"/>
                  <a:gd name="T27" fmla="*/ 46 h 55"/>
                  <a:gd name="T28" fmla="*/ 17 w 53"/>
                  <a:gd name="T29" fmla="*/ 32 h 55"/>
                  <a:gd name="T30" fmla="*/ 10 w 53"/>
                  <a:gd name="T31" fmla="*/ 49 h 55"/>
                  <a:gd name="T32" fmla="*/ 14 w 53"/>
                  <a:gd name="T33" fmla="*/ 52 h 55"/>
                  <a:gd name="T34" fmla="*/ 17 w 53"/>
                  <a:gd name="T35" fmla="*/ 53 h 55"/>
                  <a:gd name="T36" fmla="*/ 23 w 53"/>
                  <a:gd name="T37" fmla="*/ 35 h 55"/>
                  <a:gd name="T38" fmla="*/ 21 w 53"/>
                  <a:gd name="T39" fmla="*/ 54 h 55"/>
                  <a:gd name="T40" fmla="*/ 24 w 53"/>
                  <a:gd name="T41" fmla="*/ 55 h 55"/>
                  <a:gd name="T42" fmla="*/ 26 w 53"/>
                  <a:gd name="T43" fmla="*/ 55 h 55"/>
                  <a:gd name="T44" fmla="*/ 29 w 53"/>
                  <a:gd name="T45" fmla="*/ 55 h 55"/>
                  <a:gd name="T46" fmla="*/ 32 w 53"/>
                  <a:gd name="T47" fmla="*/ 54 h 55"/>
                  <a:gd name="T48" fmla="*/ 30 w 53"/>
                  <a:gd name="T49" fmla="*/ 35 h 55"/>
                  <a:gd name="T50" fmla="*/ 36 w 53"/>
                  <a:gd name="T51" fmla="*/ 53 h 55"/>
                  <a:gd name="T52" fmla="*/ 39 w 53"/>
                  <a:gd name="T53" fmla="*/ 52 h 55"/>
                  <a:gd name="T54" fmla="*/ 43 w 53"/>
                  <a:gd name="T55" fmla="*/ 49 h 55"/>
                  <a:gd name="T56" fmla="*/ 36 w 53"/>
                  <a:gd name="T57" fmla="*/ 32 h 55"/>
                  <a:gd name="T58" fmla="*/ 46 w 53"/>
                  <a:gd name="T59" fmla="*/ 46 h 55"/>
                  <a:gd name="T60" fmla="*/ 48 w 53"/>
                  <a:gd name="T61" fmla="*/ 44 h 55"/>
                  <a:gd name="T62" fmla="*/ 50 w 53"/>
                  <a:gd name="T63" fmla="*/ 40 h 55"/>
                  <a:gd name="T64" fmla="*/ 40 w 53"/>
                  <a:gd name="T65" fmla="*/ 27 h 55"/>
                  <a:gd name="T66" fmla="*/ 51 w 53"/>
                  <a:gd name="T67" fmla="*/ 37 h 55"/>
                  <a:gd name="T68" fmla="*/ 53 w 53"/>
                  <a:gd name="T69" fmla="*/ 34 h 55"/>
                  <a:gd name="T70" fmla="*/ 53 w 53"/>
                  <a:gd name="T71" fmla="*/ 31 h 55"/>
                  <a:gd name="T72" fmla="*/ 48 w 53"/>
                  <a:gd name="T7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5">
                    <a:moveTo>
                      <a:pt x="48" y="26"/>
                    </a:moveTo>
                    <a:cubicBezTo>
                      <a:pt x="47" y="25"/>
                      <a:pt x="45" y="24"/>
                      <a:pt x="45" y="23"/>
                    </a:cubicBezTo>
                    <a:cubicBezTo>
                      <a:pt x="43" y="21"/>
                      <a:pt x="31" y="5"/>
                      <a:pt x="29" y="1"/>
                    </a:cubicBezTo>
                    <a:cubicBezTo>
                      <a:pt x="28" y="0"/>
                      <a:pt x="27" y="0"/>
                      <a:pt x="26" y="0"/>
                    </a:cubicBezTo>
                    <a:cubicBezTo>
                      <a:pt x="26" y="0"/>
                      <a:pt x="25" y="0"/>
                      <a:pt x="24" y="1"/>
                    </a:cubicBezTo>
                    <a:cubicBezTo>
                      <a:pt x="22" y="5"/>
                      <a:pt x="10" y="21"/>
                      <a:pt x="8" y="23"/>
                    </a:cubicBezTo>
                    <a:cubicBezTo>
                      <a:pt x="7" y="24"/>
                      <a:pt x="6" y="25"/>
                      <a:pt x="4" y="26"/>
                    </a:cubicBezTo>
                    <a:cubicBezTo>
                      <a:pt x="3" y="27"/>
                      <a:pt x="0" y="29"/>
                      <a:pt x="0" y="31"/>
                    </a:cubicBezTo>
                    <a:cubicBezTo>
                      <a:pt x="0" y="33"/>
                      <a:pt x="0" y="34"/>
                      <a:pt x="0" y="34"/>
                    </a:cubicBezTo>
                    <a:cubicBezTo>
                      <a:pt x="1" y="35"/>
                      <a:pt x="1" y="36"/>
                      <a:pt x="2" y="37"/>
                    </a:cubicBezTo>
                    <a:cubicBezTo>
                      <a:pt x="3" y="36"/>
                      <a:pt x="12" y="26"/>
                      <a:pt x="13" y="27"/>
                    </a:cubicBezTo>
                    <a:cubicBezTo>
                      <a:pt x="14" y="27"/>
                      <a:pt x="4" y="39"/>
                      <a:pt x="3" y="40"/>
                    </a:cubicBezTo>
                    <a:cubicBezTo>
                      <a:pt x="3" y="40"/>
                      <a:pt x="4" y="43"/>
                      <a:pt x="5" y="44"/>
                    </a:cubicBezTo>
                    <a:cubicBezTo>
                      <a:pt x="6" y="45"/>
                      <a:pt x="7" y="46"/>
                      <a:pt x="7" y="46"/>
                    </a:cubicBezTo>
                    <a:cubicBezTo>
                      <a:pt x="8" y="46"/>
                      <a:pt x="16" y="32"/>
                      <a:pt x="17" y="32"/>
                    </a:cubicBezTo>
                    <a:cubicBezTo>
                      <a:pt x="18" y="32"/>
                      <a:pt x="10" y="48"/>
                      <a:pt x="10" y="49"/>
                    </a:cubicBezTo>
                    <a:cubicBezTo>
                      <a:pt x="10" y="49"/>
                      <a:pt x="13" y="51"/>
                      <a:pt x="14" y="52"/>
                    </a:cubicBezTo>
                    <a:cubicBezTo>
                      <a:pt x="15" y="53"/>
                      <a:pt x="16" y="53"/>
                      <a:pt x="17" y="53"/>
                    </a:cubicBezTo>
                    <a:cubicBezTo>
                      <a:pt x="17" y="52"/>
                      <a:pt x="22" y="35"/>
                      <a:pt x="23" y="35"/>
                    </a:cubicBezTo>
                    <a:cubicBezTo>
                      <a:pt x="23" y="35"/>
                      <a:pt x="21" y="53"/>
                      <a:pt x="21" y="54"/>
                    </a:cubicBezTo>
                    <a:cubicBezTo>
                      <a:pt x="22" y="54"/>
                      <a:pt x="23" y="54"/>
                      <a:pt x="24" y="55"/>
                    </a:cubicBezTo>
                    <a:cubicBezTo>
                      <a:pt x="25" y="55"/>
                      <a:pt x="25" y="55"/>
                      <a:pt x="26" y="55"/>
                    </a:cubicBezTo>
                    <a:cubicBezTo>
                      <a:pt x="27" y="55"/>
                      <a:pt x="28" y="55"/>
                      <a:pt x="29" y="55"/>
                    </a:cubicBezTo>
                    <a:cubicBezTo>
                      <a:pt x="30" y="54"/>
                      <a:pt x="31" y="54"/>
                      <a:pt x="32" y="54"/>
                    </a:cubicBezTo>
                    <a:cubicBezTo>
                      <a:pt x="32" y="53"/>
                      <a:pt x="29" y="35"/>
                      <a:pt x="30" y="35"/>
                    </a:cubicBezTo>
                    <a:cubicBezTo>
                      <a:pt x="31" y="35"/>
                      <a:pt x="36" y="52"/>
                      <a:pt x="36" y="53"/>
                    </a:cubicBezTo>
                    <a:cubicBezTo>
                      <a:pt x="37" y="53"/>
                      <a:pt x="38" y="53"/>
                      <a:pt x="39" y="52"/>
                    </a:cubicBezTo>
                    <a:cubicBezTo>
                      <a:pt x="40" y="51"/>
                      <a:pt x="43" y="49"/>
                      <a:pt x="43" y="49"/>
                    </a:cubicBezTo>
                    <a:cubicBezTo>
                      <a:pt x="43" y="48"/>
                      <a:pt x="35" y="32"/>
                      <a:pt x="36" y="32"/>
                    </a:cubicBezTo>
                    <a:cubicBezTo>
                      <a:pt x="36" y="32"/>
                      <a:pt x="45" y="46"/>
                      <a:pt x="46" y="46"/>
                    </a:cubicBezTo>
                    <a:cubicBezTo>
                      <a:pt x="46" y="46"/>
                      <a:pt x="47" y="45"/>
                      <a:pt x="48" y="44"/>
                    </a:cubicBezTo>
                    <a:cubicBezTo>
                      <a:pt x="49" y="43"/>
                      <a:pt x="50" y="40"/>
                      <a:pt x="50" y="40"/>
                    </a:cubicBezTo>
                    <a:cubicBezTo>
                      <a:pt x="49" y="39"/>
                      <a:pt x="39" y="27"/>
                      <a:pt x="40" y="27"/>
                    </a:cubicBezTo>
                    <a:cubicBezTo>
                      <a:pt x="40" y="26"/>
                      <a:pt x="50" y="36"/>
                      <a:pt x="51" y="37"/>
                    </a:cubicBezTo>
                    <a:cubicBezTo>
                      <a:pt x="52" y="36"/>
                      <a:pt x="52" y="35"/>
                      <a:pt x="53" y="34"/>
                    </a:cubicBezTo>
                    <a:cubicBezTo>
                      <a:pt x="53" y="34"/>
                      <a:pt x="53" y="33"/>
                      <a:pt x="53" y="31"/>
                    </a:cubicBezTo>
                    <a:cubicBezTo>
                      <a:pt x="53" y="29"/>
                      <a:pt x="49" y="27"/>
                      <a:pt x="48" y="26"/>
                    </a:cubicBezTo>
                  </a:path>
                </a:pathLst>
              </a:cu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88"/>
              <p:cNvSpPr>
                <a:spLocks/>
              </p:cNvSpPr>
              <p:nvPr userDrawn="1"/>
            </p:nvSpPr>
            <p:spPr bwMode="auto">
              <a:xfrm>
                <a:off x="10636937" y="6309506"/>
                <a:ext cx="54041" cy="56632"/>
              </a:xfrm>
              <a:custGeom>
                <a:avLst/>
                <a:gdLst>
                  <a:gd name="T0" fmla="*/ 48 w 53"/>
                  <a:gd name="T1" fmla="*/ 26 h 55"/>
                  <a:gd name="T2" fmla="*/ 45 w 53"/>
                  <a:gd name="T3" fmla="*/ 23 h 55"/>
                  <a:gd name="T4" fmla="*/ 29 w 53"/>
                  <a:gd name="T5" fmla="*/ 1 h 55"/>
                  <a:gd name="T6" fmla="*/ 26 w 53"/>
                  <a:gd name="T7" fmla="*/ 0 h 55"/>
                  <a:gd name="T8" fmla="*/ 24 w 53"/>
                  <a:gd name="T9" fmla="*/ 1 h 55"/>
                  <a:gd name="T10" fmla="*/ 8 w 53"/>
                  <a:gd name="T11" fmla="*/ 23 h 55"/>
                  <a:gd name="T12" fmla="*/ 4 w 53"/>
                  <a:gd name="T13" fmla="*/ 26 h 55"/>
                  <a:gd name="T14" fmla="*/ 0 w 53"/>
                  <a:gd name="T15" fmla="*/ 31 h 55"/>
                  <a:gd name="T16" fmla="*/ 0 w 53"/>
                  <a:gd name="T17" fmla="*/ 34 h 55"/>
                  <a:gd name="T18" fmla="*/ 2 w 53"/>
                  <a:gd name="T19" fmla="*/ 37 h 55"/>
                  <a:gd name="T20" fmla="*/ 13 w 53"/>
                  <a:gd name="T21" fmla="*/ 27 h 55"/>
                  <a:gd name="T22" fmla="*/ 3 w 53"/>
                  <a:gd name="T23" fmla="*/ 40 h 55"/>
                  <a:gd name="T24" fmla="*/ 5 w 53"/>
                  <a:gd name="T25" fmla="*/ 44 h 55"/>
                  <a:gd name="T26" fmla="*/ 7 w 53"/>
                  <a:gd name="T27" fmla="*/ 46 h 55"/>
                  <a:gd name="T28" fmla="*/ 17 w 53"/>
                  <a:gd name="T29" fmla="*/ 32 h 55"/>
                  <a:gd name="T30" fmla="*/ 10 w 53"/>
                  <a:gd name="T31" fmla="*/ 49 h 55"/>
                  <a:gd name="T32" fmla="*/ 14 w 53"/>
                  <a:gd name="T33" fmla="*/ 52 h 55"/>
                  <a:gd name="T34" fmla="*/ 17 w 53"/>
                  <a:gd name="T35" fmla="*/ 53 h 55"/>
                  <a:gd name="T36" fmla="*/ 23 w 53"/>
                  <a:gd name="T37" fmla="*/ 35 h 55"/>
                  <a:gd name="T38" fmla="*/ 21 w 53"/>
                  <a:gd name="T39" fmla="*/ 54 h 55"/>
                  <a:gd name="T40" fmla="*/ 24 w 53"/>
                  <a:gd name="T41" fmla="*/ 55 h 55"/>
                  <a:gd name="T42" fmla="*/ 26 w 53"/>
                  <a:gd name="T43" fmla="*/ 55 h 55"/>
                  <a:gd name="T44" fmla="*/ 29 w 53"/>
                  <a:gd name="T45" fmla="*/ 55 h 55"/>
                  <a:gd name="T46" fmla="*/ 32 w 53"/>
                  <a:gd name="T47" fmla="*/ 54 h 55"/>
                  <a:gd name="T48" fmla="*/ 30 w 53"/>
                  <a:gd name="T49" fmla="*/ 35 h 55"/>
                  <a:gd name="T50" fmla="*/ 36 w 53"/>
                  <a:gd name="T51" fmla="*/ 53 h 55"/>
                  <a:gd name="T52" fmla="*/ 39 w 53"/>
                  <a:gd name="T53" fmla="*/ 52 h 55"/>
                  <a:gd name="T54" fmla="*/ 43 w 53"/>
                  <a:gd name="T55" fmla="*/ 49 h 55"/>
                  <a:gd name="T56" fmla="*/ 36 w 53"/>
                  <a:gd name="T57" fmla="*/ 32 h 55"/>
                  <a:gd name="T58" fmla="*/ 46 w 53"/>
                  <a:gd name="T59" fmla="*/ 46 h 55"/>
                  <a:gd name="T60" fmla="*/ 48 w 53"/>
                  <a:gd name="T61" fmla="*/ 44 h 55"/>
                  <a:gd name="T62" fmla="*/ 50 w 53"/>
                  <a:gd name="T63" fmla="*/ 40 h 55"/>
                  <a:gd name="T64" fmla="*/ 40 w 53"/>
                  <a:gd name="T65" fmla="*/ 27 h 55"/>
                  <a:gd name="T66" fmla="*/ 51 w 53"/>
                  <a:gd name="T67" fmla="*/ 37 h 55"/>
                  <a:gd name="T68" fmla="*/ 53 w 53"/>
                  <a:gd name="T69" fmla="*/ 34 h 55"/>
                  <a:gd name="T70" fmla="*/ 53 w 53"/>
                  <a:gd name="T71" fmla="*/ 31 h 55"/>
                  <a:gd name="T72" fmla="*/ 48 w 53"/>
                  <a:gd name="T7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5">
                    <a:moveTo>
                      <a:pt x="48" y="26"/>
                    </a:moveTo>
                    <a:cubicBezTo>
                      <a:pt x="47" y="25"/>
                      <a:pt x="45" y="24"/>
                      <a:pt x="45" y="23"/>
                    </a:cubicBezTo>
                    <a:cubicBezTo>
                      <a:pt x="43" y="21"/>
                      <a:pt x="31" y="5"/>
                      <a:pt x="29" y="1"/>
                    </a:cubicBezTo>
                    <a:cubicBezTo>
                      <a:pt x="28" y="0"/>
                      <a:pt x="27" y="0"/>
                      <a:pt x="26" y="0"/>
                    </a:cubicBezTo>
                    <a:cubicBezTo>
                      <a:pt x="26" y="0"/>
                      <a:pt x="25" y="0"/>
                      <a:pt x="24" y="1"/>
                    </a:cubicBezTo>
                    <a:cubicBezTo>
                      <a:pt x="22" y="5"/>
                      <a:pt x="10" y="21"/>
                      <a:pt x="8" y="23"/>
                    </a:cubicBezTo>
                    <a:cubicBezTo>
                      <a:pt x="7" y="24"/>
                      <a:pt x="6" y="25"/>
                      <a:pt x="4" y="26"/>
                    </a:cubicBezTo>
                    <a:cubicBezTo>
                      <a:pt x="3" y="27"/>
                      <a:pt x="0" y="29"/>
                      <a:pt x="0" y="31"/>
                    </a:cubicBezTo>
                    <a:cubicBezTo>
                      <a:pt x="0" y="33"/>
                      <a:pt x="0" y="34"/>
                      <a:pt x="0" y="34"/>
                    </a:cubicBezTo>
                    <a:cubicBezTo>
                      <a:pt x="1" y="35"/>
                      <a:pt x="1" y="36"/>
                      <a:pt x="2" y="37"/>
                    </a:cubicBezTo>
                    <a:cubicBezTo>
                      <a:pt x="3" y="36"/>
                      <a:pt x="12" y="26"/>
                      <a:pt x="13" y="27"/>
                    </a:cubicBezTo>
                    <a:cubicBezTo>
                      <a:pt x="14" y="27"/>
                      <a:pt x="4" y="39"/>
                      <a:pt x="3" y="40"/>
                    </a:cubicBezTo>
                    <a:cubicBezTo>
                      <a:pt x="3" y="40"/>
                      <a:pt x="4" y="43"/>
                      <a:pt x="5" y="44"/>
                    </a:cubicBezTo>
                    <a:cubicBezTo>
                      <a:pt x="6" y="45"/>
                      <a:pt x="7" y="46"/>
                      <a:pt x="7" y="46"/>
                    </a:cubicBezTo>
                    <a:cubicBezTo>
                      <a:pt x="8" y="46"/>
                      <a:pt x="16" y="32"/>
                      <a:pt x="17" y="32"/>
                    </a:cubicBezTo>
                    <a:cubicBezTo>
                      <a:pt x="18" y="32"/>
                      <a:pt x="10" y="48"/>
                      <a:pt x="10" y="49"/>
                    </a:cubicBezTo>
                    <a:cubicBezTo>
                      <a:pt x="10" y="49"/>
                      <a:pt x="13" y="51"/>
                      <a:pt x="14" y="52"/>
                    </a:cubicBezTo>
                    <a:cubicBezTo>
                      <a:pt x="15" y="53"/>
                      <a:pt x="16" y="53"/>
                      <a:pt x="17" y="53"/>
                    </a:cubicBezTo>
                    <a:cubicBezTo>
                      <a:pt x="17" y="52"/>
                      <a:pt x="22" y="35"/>
                      <a:pt x="23" y="35"/>
                    </a:cubicBezTo>
                    <a:cubicBezTo>
                      <a:pt x="23" y="35"/>
                      <a:pt x="21" y="53"/>
                      <a:pt x="21" y="54"/>
                    </a:cubicBezTo>
                    <a:cubicBezTo>
                      <a:pt x="22" y="54"/>
                      <a:pt x="23" y="54"/>
                      <a:pt x="24" y="55"/>
                    </a:cubicBezTo>
                    <a:cubicBezTo>
                      <a:pt x="25" y="55"/>
                      <a:pt x="25" y="55"/>
                      <a:pt x="26" y="55"/>
                    </a:cubicBezTo>
                    <a:cubicBezTo>
                      <a:pt x="27" y="55"/>
                      <a:pt x="28" y="55"/>
                      <a:pt x="29" y="55"/>
                    </a:cubicBezTo>
                    <a:cubicBezTo>
                      <a:pt x="30" y="54"/>
                      <a:pt x="31" y="54"/>
                      <a:pt x="32" y="54"/>
                    </a:cubicBezTo>
                    <a:cubicBezTo>
                      <a:pt x="32" y="53"/>
                      <a:pt x="29" y="35"/>
                      <a:pt x="30" y="35"/>
                    </a:cubicBezTo>
                    <a:cubicBezTo>
                      <a:pt x="31" y="35"/>
                      <a:pt x="36" y="52"/>
                      <a:pt x="36" y="53"/>
                    </a:cubicBezTo>
                    <a:cubicBezTo>
                      <a:pt x="37" y="53"/>
                      <a:pt x="38" y="53"/>
                      <a:pt x="39" y="52"/>
                    </a:cubicBezTo>
                    <a:cubicBezTo>
                      <a:pt x="40" y="51"/>
                      <a:pt x="43" y="49"/>
                      <a:pt x="43" y="49"/>
                    </a:cubicBezTo>
                    <a:cubicBezTo>
                      <a:pt x="43" y="48"/>
                      <a:pt x="35" y="32"/>
                      <a:pt x="36" y="32"/>
                    </a:cubicBezTo>
                    <a:cubicBezTo>
                      <a:pt x="36" y="32"/>
                      <a:pt x="45" y="46"/>
                      <a:pt x="46" y="46"/>
                    </a:cubicBezTo>
                    <a:cubicBezTo>
                      <a:pt x="46" y="46"/>
                      <a:pt x="47" y="45"/>
                      <a:pt x="48" y="44"/>
                    </a:cubicBezTo>
                    <a:cubicBezTo>
                      <a:pt x="49" y="43"/>
                      <a:pt x="50" y="40"/>
                      <a:pt x="50" y="40"/>
                    </a:cubicBezTo>
                    <a:cubicBezTo>
                      <a:pt x="49" y="39"/>
                      <a:pt x="39" y="27"/>
                      <a:pt x="40" y="27"/>
                    </a:cubicBezTo>
                    <a:cubicBezTo>
                      <a:pt x="40" y="26"/>
                      <a:pt x="50" y="36"/>
                      <a:pt x="51" y="37"/>
                    </a:cubicBezTo>
                    <a:cubicBezTo>
                      <a:pt x="52" y="36"/>
                      <a:pt x="52" y="35"/>
                      <a:pt x="53" y="34"/>
                    </a:cubicBezTo>
                    <a:cubicBezTo>
                      <a:pt x="53" y="34"/>
                      <a:pt x="53" y="33"/>
                      <a:pt x="53" y="31"/>
                    </a:cubicBezTo>
                    <a:cubicBezTo>
                      <a:pt x="53" y="29"/>
                      <a:pt x="49" y="27"/>
                      <a:pt x="48" y="26"/>
                    </a:cubicBezTo>
                    <a:close/>
                  </a:path>
                </a:pathLst>
              </a:cu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Freeform 89"/>
              <p:cNvSpPr>
                <a:spLocks/>
              </p:cNvSpPr>
              <p:nvPr userDrawn="1"/>
            </p:nvSpPr>
            <p:spPr bwMode="auto">
              <a:xfrm>
                <a:off x="10643229" y="6315798"/>
                <a:ext cx="12215" cy="10364"/>
              </a:xfrm>
              <a:custGeom>
                <a:avLst/>
                <a:gdLst>
                  <a:gd name="T0" fmla="*/ 12 w 12"/>
                  <a:gd name="T1" fmla="*/ 0 h 10"/>
                  <a:gd name="T2" fmla="*/ 2 w 12"/>
                  <a:gd name="T3" fmla="*/ 0 h 10"/>
                  <a:gd name="T4" fmla="*/ 1 w 12"/>
                  <a:gd name="T5" fmla="*/ 0 h 10"/>
                  <a:gd name="T6" fmla="*/ 1 w 12"/>
                  <a:gd name="T7" fmla="*/ 1 h 10"/>
                  <a:gd name="T8" fmla="*/ 4 w 12"/>
                  <a:gd name="T9" fmla="*/ 10 h 10"/>
                  <a:gd name="T10" fmla="*/ 12 w 12"/>
                  <a:gd name="T11" fmla="*/ 0 h 10"/>
                </a:gdLst>
                <a:ahLst/>
                <a:cxnLst>
                  <a:cxn ang="0">
                    <a:pos x="T0" y="T1"/>
                  </a:cxn>
                  <a:cxn ang="0">
                    <a:pos x="T2" y="T3"/>
                  </a:cxn>
                  <a:cxn ang="0">
                    <a:pos x="T4" y="T5"/>
                  </a:cxn>
                  <a:cxn ang="0">
                    <a:pos x="T6" y="T7"/>
                  </a:cxn>
                  <a:cxn ang="0">
                    <a:pos x="T8" y="T9"/>
                  </a:cxn>
                  <a:cxn ang="0">
                    <a:pos x="T10" y="T11"/>
                  </a:cxn>
                </a:cxnLst>
                <a:rect l="0" t="0" r="r" b="b"/>
                <a:pathLst>
                  <a:path w="12" h="10">
                    <a:moveTo>
                      <a:pt x="12" y="0"/>
                    </a:moveTo>
                    <a:cubicBezTo>
                      <a:pt x="2" y="0"/>
                      <a:pt x="2" y="0"/>
                      <a:pt x="2" y="0"/>
                    </a:cubicBezTo>
                    <a:cubicBezTo>
                      <a:pt x="2" y="0"/>
                      <a:pt x="1" y="0"/>
                      <a:pt x="1" y="0"/>
                    </a:cubicBezTo>
                    <a:cubicBezTo>
                      <a:pt x="0" y="0"/>
                      <a:pt x="1" y="1"/>
                      <a:pt x="1" y="1"/>
                    </a:cubicBezTo>
                    <a:cubicBezTo>
                      <a:pt x="1" y="1"/>
                      <a:pt x="4" y="10"/>
                      <a:pt x="4" y="10"/>
                    </a:cubicBezTo>
                    <a:cubicBezTo>
                      <a:pt x="5" y="9"/>
                      <a:pt x="11" y="1"/>
                      <a:pt x="12" y="0"/>
                    </a:cubicBezTo>
                  </a:path>
                </a:pathLst>
              </a:cu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90"/>
              <p:cNvSpPr>
                <a:spLocks/>
              </p:cNvSpPr>
              <p:nvPr userDrawn="1"/>
            </p:nvSpPr>
            <p:spPr bwMode="auto">
              <a:xfrm>
                <a:off x="10643229" y="6315798"/>
                <a:ext cx="12215" cy="10364"/>
              </a:xfrm>
              <a:custGeom>
                <a:avLst/>
                <a:gdLst>
                  <a:gd name="T0" fmla="*/ 12 w 12"/>
                  <a:gd name="T1" fmla="*/ 0 h 10"/>
                  <a:gd name="T2" fmla="*/ 2 w 12"/>
                  <a:gd name="T3" fmla="*/ 0 h 10"/>
                  <a:gd name="T4" fmla="*/ 1 w 12"/>
                  <a:gd name="T5" fmla="*/ 0 h 10"/>
                  <a:gd name="T6" fmla="*/ 1 w 12"/>
                  <a:gd name="T7" fmla="*/ 1 h 10"/>
                  <a:gd name="T8" fmla="*/ 4 w 12"/>
                  <a:gd name="T9" fmla="*/ 10 h 10"/>
                  <a:gd name="T10" fmla="*/ 12 w 12"/>
                  <a:gd name="T11" fmla="*/ 0 h 10"/>
                </a:gdLst>
                <a:ahLst/>
                <a:cxnLst>
                  <a:cxn ang="0">
                    <a:pos x="T0" y="T1"/>
                  </a:cxn>
                  <a:cxn ang="0">
                    <a:pos x="T2" y="T3"/>
                  </a:cxn>
                  <a:cxn ang="0">
                    <a:pos x="T4" y="T5"/>
                  </a:cxn>
                  <a:cxn ang="0">
                    <a:pos x="T6" y="T7"/>
                  </a:cxn>
                  <a:cxn ang="0">
                    <a:pos x="T8" y="T9"/>
                  </a:cxn>
                  <a:cxn ang="0">
                    <a:pos x="T10" y="T11"/>
                  </a:cxn>
                </a:cxnLst>
                <a:rect l="0" t="0" r="r" b="b"/>
                <a:pathLst>
                  <a:path w="12" h="10">
                    <a:moveTo>
                      <a:pt x="12" y="0"/>
                    </a:moveTo>
                    <a:cubicBezTo>
                      <a:pt x="2" y="0"/>
                      <a:pt x="2" y="0"/>
                      <a:pt x="2" y="0"/>
                    </a:cubicBezTo>
                    <a:cubicBezTo>
                      <a:pt x="2" y="0"/>
                      <a:pt x="1" y="0"/>
                      <a:pt x="1" y="0"/>
                    </a:cubicBezTo>
                    <a:cubicBezTo>
                      <a:pt x="0" y="0"/>
                      <a:pt x="1" y="1"/>
                      <a:pt x="1" y="1"/>
                    </a:cubicBezTo>
                    <a:cubicBezTo>
                      <a:pt x="1" y="1"/>
                      <a:pt x="4" y="10"/>
                      <a:pt x="4" y="10"/>
                    </a:cubicBezTo>
                    <a:cubicBezTo>
                      <a:pt x="5" y="9"/>
                      <a:pt x="11" y="1"/>
                      <a:pt x="12" y="0"/>
                    </a:cubicBezTo>
                    <a:close/>
                  </a:path>
                </a:pathLst>
              </a:cu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4" name="Freeform 91"/>
              <p:cNvSpPr>
                <a:spLocks/>
              </p:cNvSpPr>
              <p:nvPr userDrawn="1"/>
            </p:nvSpPr>
            <p:spPr bwMode="auto">
              <a:xfrm>
                <a:off x="10672841" y="6314688"/>
                <a:ext cx="12215" cy="11475"/>
              </a:xfrm>
              <a:custGeom>
                <a:avLst/>
                <a:gdLst>
                  <a:gd name="T0" fmla="*/ 11 w 12"/>
                  <a:gd name="T1" fmla="*/ 2 h 11"/>
                  <a:gd name="T2" fmla="*/ 11 w 12"/>
                  <a:gd name="T3" fmla="*/ 1 h 11"/>
                  <a:gd name="T4" fmla="*/ 10 w 12"/>
                  <a:gd name="T5" fmla="*/ 1 h 11"/>
                  <a:gd name="T6" fmla="*/ 0 w 12"/>
                  <a:gd name="T7" fmla="*/ 1 h 11"/>
                  <a:gd name="T8" fmla="*/ 8 w 12"/>
                  <a:gd name="T9" fmla="*/ 11 h 11"/>
                  <a:gd name="T10" fmla="*/ 11 w 12"/>
                  <a:gd name="T11" fmla="*/ 2 h 11"/>
                </a:gdLst>
                <a:ahLst/>
                <a:cxnLst>
                  <a:cxn ang="0">
                    <a:pos x="T0" y="T1"/>
                  </a:cxn>
                  <a:cxn ang="0">
                    <a:pos x="T2" y="T3"/>
                  </a:cxn>
                  <a:cxn ang="0">
                    <a:pos x="T4" y="T5"/>
                  </a:cxn>
                  <a:cxn ang="0">
                    <a:pos x="T6" y="T7"/>
                  </a:cxn>
                  <a:cxn ang="0">
                    <a:pos x="T8" y="T9"/>
                  </a:cxn>
                  <a:cxn ang="0">
                    <a:pos x="T10" y="T11"/>
                  </a:cxn>
                </a:cxnLst>
                <a:rect l="0" t="0" r="r" b="b"/>
                <a:pathLst>
                  <a:path w="12" h="11">
                    <a:moveTo>
                      <a:pt x="11" y="2"/>
                    </a:moveTo>
                    <a:cubicBezTo>
                      <a:pt x="11" y="2"/>
                      <a:pt x="12" y="1"/>
                      <a:pt x="11" y="1"/>
                    </a:cubicBezTo>
                    <a:cubicBezTo>
                      <a:pt x="11" y="0"/>
                      <a:pt x="10" y="1"/>
                      <a:pt x="10" y="1"/>
                    </a:cubicBezTo>
                    <a:cubicBezTo>
                      <a:pt x="0" y="1"/>
                      <a:pt x="0" y="1"/>
                      <a:pt x="0" y="1"/>
                    </a:cubicBezTo>
                    <a:cubicBezTo>
                      <a:pt x="1" y="2"/>
                      <a:pt x="7" y="10"/>
                      <a:pt x="8" y="11"/>
                    </a:cubicBezTo>
                    <a:cubicBezTo>
                      <a:pt x="8" y="11"/>
                      <a:pt x="11" y="2"/>
                      <a:pt x="11" y="2"/>
                    </a:cubicBezTo>
                  </a:path>
                </a:pathLst>
              </a:cu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92"/>
              <p:cNvSpPr>
                <a:spLocks/>
              </p:cNvSpPr>
              <p:nvPr userDrawn="1"/>
            </p:nvSpPr>
            <p:spPr bwMode="auto">
              <a:xfrm>
                <a:off x="10672841" y="6314688"/>
                <a:ext cx="12215" cy="11475"/>
              </a:xfrm>
              <a:custGeom>
                <a:avLst/>
                <a:gdLst>
                  <a:gd name="T0" fmla="*/ 11 w 12"/>
                  <a:gd name="T1" fmla="*/ 2 h 11"/>
                  <a:gd name="T2" fmla="*/ 11 w 12"/>
                  <a:gd name="T3" fmla="*/ 1 h 11"/>
                  <a:gd name="T4" fmla="*/ 10 w 12"/>
                  <a:gd name="T5" fmla="*/ 1 h 11"/>
                  <a:gd name="T6" fmla="*/ 0 w 12"/>
                  <a:gd name="T7" fmla="*/ 1 h 11"/>
                  <a:gd name="T8" fmla="*/ 8 w 12"/>
                  <a:gd name="T9" fmla="*/ 11 h 11"/>
                  <a:gd name="T10" fmla="*/ 11 w 12"/>
                  <a:gd name="T11" fmla="*/ 2 h 11"/>
                </a:gdLst>
                <a:ahLst/>
                <a:cxnLst>
                  <a:cxn ang="0">
                    <a:pos x="T0" y="T1"/>
                  </a:cxn>
                  <a:cxn ang="0">
                    <a:pos x="T2" y="T3"/>
                  </a:cxn>
                  <a:cxn ang="0">
                    <a:pos x="T4" y="T5"/>
                  </a:cxn>
                  <a:cxn ang="0">
                    <a:pos x="T6" y="T7"/>
                  </a:cxn>
                  <a:cxn ang="0">
                    <a:pos x="T8" y="T9"/>
                  </a:cxn>
                  <a:cxn ang="0">
                    <a:pos x="T10" y="T11"/>
                  </a:cxn>
                </a:cxnLst>
                <a:rect l="0" t="0" r="r" b="b"/>
                <a:pathLst>
                  <a:path w="12" h="11">
                    <a:moveTo>
                      <a:pt x="11" y="2"/>
                    </a:moveTo>
                    <a:cubicBezTo>
                      <a:pt x="11" y="2"/>
                      <a:pt x="12" y="1"/>
                      <a:pt x="11" y="1"/>
                    </a:cubicBezTo>
                    <a:cubicBezTo>
                      <a:pt x="11" y="0"/>
                      <a:pt x="10" y="1"/>
                      <a:pt x="10" y="1"/>
                    </a:cubicBezTo>
                    <a:cubicBezTo>
                      <a:pt x="0" y="1"/>
                      <a:pt x="0" y="1"/>
                      <a:pt x="0" y="1"/>
                    </a:cubicBezTo>
                    <a:cubicBezTo>
                      <a:pt x="1" y="2"/>
                      <a:pt x="7" y="10"/>
                      <a:pt x="8" y="11"/>
                    </a:cubicBezTo>
                    <a:cubicBezTo>
                      <a:pt x="8" y="11"/>
                      <a:pt x="11" y="2"/>
                      <a:pt x="11" y="2"/>
                    </a:cubicBezTo>
                    <a:close/>
                  </a:path>
                </a:pathLst>
              </a:cu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6" name="Freeform 93"/>
              <p:cNvSpPr>
                <a:spLocks/>
              </p:cNvSpPr>
              <p:nvPr userDrawn="1"/>
            </p:nvSpPr>
            <p:spPr bwMode="auto">
              <a:xfrm>
                <a:off x="10567350" y="6310616"/>
                <a:ext cx="54041" cy="56632"/>
              </a:xfrm>
              <a:custGeom>
                <a:avLst/>
                <a:gdLst>
                  <a:gd name="T0" fmla="*/ 49 w 53"/>
                  <a:gd name="T1" fmla="*/ 26 h 55"/>
                  <a:gd name="T2" fmla="*/ 45 w 53"/>
                  <a:gd name="T3" fmla="*/ 23 h 55"/>
                  <a:gd name="T4" fmla="*/ 29 w 53"/>
                  <a:gd name="T5" fmla="*/ 1 h 55"/>
                  <a:gd name="T6" fmla="*/ 27 w 53"/>
                  <a:gd name="T7" fmla="*/ 0 h 55"/>
                  <a:gd name="T8" fmla="*/ 25 w 53"/>
                  <a:gd name="T9" fmla="*/ 1 h 55"/>
                  <a:gd name="T10" fmla="*/ 8 w 53"/>
                  <a:gd name="T11" fmla="*/ 23 h 55"/>
                  <a:gd name="T12" fmla="*/ 5 w 53"/>
                  <a:gd name="T13" fmla="*/ 26 h 55"/>
                  <a:gd name="T14" fmla="*/ 0 w 53"/>
                  <a:gd name="T15" fmla="*/ 31 h 55"/>
                  <a:gd name="T16" fmla="*/ 1 w 53"/>
                  <a:gd name="T17" fmla="*/ 34 h 55"/>
                  <a:gd name="T18" fmla="*/ 2 w 53"/>
                  <a:gd name="T19" fmla="*/ 37 h 55"/>
                  <a:gd name="T20" fmla="*/ 13 w 53"/>
                  <a:gd name="T21" fmla="*/ 27 h 55"/>
                  <a:gd name="T22" fmla="*/ 4 w 53"/>
                  <a:gd name="T23" fmla="*/ 40 h 55"/>
                  <a:gd name="T24" fmla="*/ 5 w 53"/>
                  <a:gd name="T25" fmla="*/ 44 h 55"/>
                  <a:gd name="T26" fmla="*/ 8 w 53"/>
                  <a:gd name="T27" fmla="*/ 46 h 55"/>
                  <a:gd name="T28" fmla="*/ 18 w 53"/>
                  <a:gd name="T29" fmla="*/ 32 h 55"/>
                  <a:gd name="T30" fmla="*/ 10 w 53"/>
                  <a:gd name="T31" fmla="*/ 48 h 55"/>
                  <a:gd name="T32" fmla="*/ 14 w 53"/>
                  <a:gd name="T33" fmla="*/ 52 h 55"/>
                  <a:gd name="T34" fmla="*/ 18 w 53"/>
                  <a:gd name="T35" fmla="*/ 53 h 55"/>
                  <a:gd name="T36" fmla="*/ 23 w 53"/>
                  <a:gd name="T37" fmla="*/ 35 h 55"/>
                  <a:gd name="T38" fmla="*/ 22 w 53"/>
                  <a:gd name="T39" fmla="*/ 54 h 55"/>
                  <a:gd name="T40" fmla="*/ 24 w 53"/>
                  <a:gd name="T41" fmla="*/ 55 h 55"/>
                  <a:gd name="T42" fmla="*/ 27 w 53"/>
                  <a:gd name="T43" fmla="*/ 55 h 55"/>
                  <a:gd name="T44" fmla="*/ 30 w 53"/>
                  <a:gd name="T45" fmla="*/ 55 h 55"/>
                  <a:gd name="T46" fmla="*/ 32 w 53"/>
                  <a:gd name="T47" fmla="*/ 54 h 55"/>
                  <a:gd name="T48" fmla="*/ 31 w 53"/>
                  <a:gd name="T49" fmla="*/ 35 h 55"/>
                  <a:gd name="T50" fmla="*/ 36 w 53"/>
                  <a:gd name="T51" fmla="*/ 53 h 55"/>
                  <a:gd name="T52" fmla="*/ 40 w 53"/>
                  <a:gd name="T53" fmla="*/ 52 h 55"/>
                  <a:gd name="T54" fmla="*/ 44 w 53"/>
                  <a:gd name="T55" fmla="*/ 48 h 55"/>
                  <a:gd name="T56" fmla="*/ 36 w 53"/>
                  <a:gd name="T57" fmla="*/ 32 h 55"/>
                  <a:gd name="T58" fmla="*/ 46 w 53"/>
                  <a:gd name="T59" fmla="*/ 46 h 55"/>
                  <a:gd name="T60" fmla="*/ 48 w 53"/>
                  <a:gd name="T61" fmla="*/ 44 h 55"/>
                  <a:gd name="T62" fmla="*/ 50 w 53"/>
                  <a:gd name="T63" fmla="*/ 40 h 55"/>
                  <a:gd name="T64" fmla="*/ 40 w 53"/>
                  <a:gd name="T65" fmla="*/ 27 h 55"/>
                  <a:gd name="T66" fmla="*/ 52 w 53"/>
                  <a:gd name="T67" fmla="*/ 37 h 55"/>
                  <a:gd name="T68" fmla="*/ 53 w 53"/>
                  <a:gd name="T69" fmla="*/ 34 h 55"/>
                  <a:gd name="T70" fmla="*/ 53 w 53"/>
                  <a:gd name="T71" fmla="*/ 31 h 55"/>
                  <a:gd name="T72" fmla="*/ 49 w 53"/>
                  <a:gd name="T7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5">
                    <a:moveTo>
                      <a:pt x="49" y="26"/>
                    </a:moveTo>
                    <a:cubicBezTo>
                      <a:pt x="47" y="25"/>
                      <a:pt x="46" y="23"/>
                      <a:pt x="45" y="23"/>
                    </a:cubicBezTo>
                    <a:cubicBezTo>
                      <a:pt x="43" y="21"/>
                      <a:pt x="31" y="5"/>
                      <a:pt x="29" y="1"/>
                    </a:cubicBezTo>
                    <a:cubicBezTo>
                      <a:pt x="29" y="0"/>
                      <a:pt x="28" y="0"/>
                      <a:pt x="27" y="0"/>
                    </a:cubicBezTo>
                    <a:cubicBezTo>
                      <a:pt x="26" y="0"/>
                      <a:pt x="25" y="0"/>
                      <a:pt x="25" y="1"/>
                    </a:cubicBezTo>
                    <a:cubicBezTo>
                      <a:pt x="22" y="5"/>
                      <a:pt x="10" y="21"/>
                      <a:pt x="8" y="23"/>
                    </a:cubicBezTo>
                    <a:cubicBezTo>
                      <a:pt x="8" y="23"/>
                      <a:pt x="6" y="25"/>
                      <a:pt x="5" y="26"/>
                    </a:cubicBezTo>
                    <a:cubicBezTo>
                      <a:pt x="4" y="27"/>
                      <a:pt x="1" y="29"/>
                      <a:pt x="0" y="31"/>
                    </a:cubicBezTo>
                    <a:cubicBezTo>
                      <a:pt x="0" y="33"/>
                      <a:pt x="1" y="33"/>
                      <a:pt x="1" y="34"/>
                    </a:cubicBezTo>
                    <a:cubicBezTo>
                      <a:pt x="1" y="35"/>
                      <a:pt x="2" y="36"/>
                      <a:pt x="2" y="37"/>
                    </a:cubicBezTo>
                    <a:cubicBezTo>
                      <a:pt x="3" y="36"/>
                      <a:pt x="13" y="26"/>
                      <a:pt x="13" y="27"/>
                    </a:cubicBezTo>
                    <a:cubicBezTo>
                      <a:pt x="14" y="27"/>
                      <a:pt x="5" y="39"/>
                      <a:pt x="4" y="40"/>
                    </a:cubicBezTo>
                    <a:cubicBezTo>
                      <a:pt x="4" y="40"/>
                      <a:pt x="5" y="42"/>
                      <a:pt x="5" y="44"/>
                    </a:cubicBezTo>
                    <a:cubicBezTo>
                      <a:pt x="6" y="45"/>
                      <a:pt x="8" y="46"/>
                      <a:pt x="8" y="46"/>
                    </a:cubicBezTo>
                    <a:cubicBezTo>
                      <a:pt x="8" y="45"/>
                      <a:pt x="17" y="32"/>
                      <a:pt x="18" y="32"/>
                    </a:cubicBezTo>
                    <a:cubicBezTo>
                      <a:pt x="18" y="32"/>
                      <a:pt x="11" y="48"/>
                      <a:pt x="10" y="48"/>
                    </a:cubicBezTo>
                    <a:cubicBezTo>
                      <a:pt x="10" y="48"/>
                      <a:pt x="13" y="51"/>
                      <a:pt x="14" y="52"/>
                    </a:cubicBezTo>
                    <a:cubicBezTo>
                      <a:pt x="15" y="52"/>
                      <a:pt x="17" y="53"/>
                      <a:pt x="18" y="53"/>
                    </a:cubicBezTo>
                    <a:cubicBezTo>
                      <a:pt x="18" y="52"/>
                      <a:pt x="23" y="35"/>
                      <a:pt x="23" y="35"/>
                    </a:cubicBezTo>
                    <a:cubicBezTo>
                      <a:pt x="24" y="35"/>
                      <a:pt x="22" y="53"/>
                      <a:pt x="22" y="54"/>
                    </a:cubicBezTo>
                    <a:cubicBezTo>
                      <a:pt x="22" y="54"/>
                      <a:pt x="23" y="54"/>
                      <a:pt x="24" y="55"/>
                    </a:cubicBezTo>
                    <a:cubicBezTo>
                      <a:pt x="25" y="55"/>
                      <a:pt x="26" y="55"/>
                      <a:pt x="27" y="55"/>
                    </a:cubicBezTo>
                    <a:cubicBezTo>
                      <a:pt x="28" y="55"/>
                      <a:pt x="29" y="55"/>
                      <a:pt x="30" y="55"/>
                    </a:cubicBezTo>
                    <a:cubicBezTo>
                      <a:pt x="31" y="54"/>
                      <a:pt x="32" y="54"/>
                      <a:pt x="32" y="54"/>
                    </a:cubicBezTo>
                    <a:cubicBezTo>
                      <a:pt x="32" y="53"/>
                      <a:pt x="30" y="35"/>
                      <a:pt x="31" y="35"/>
                    </a:cubicBezTo>
                    <a:cubicBezTo>
                      <a:pt x="31" y="35"/>
                      <a:pt x="36" y="52"/>
                      <a:pt x="36" y="53"/>
                    </a:cubicBezTo>
                    <a:cubicBezTo>
                      <a:pt x="37" y="53"/>
                      <a:pt x="38" y="52"/>
                      <a:pt x="40" y="52"/>
                    </a:cubicBezTo>
                    <a:cubicBezTo>
                      <a:pt x="41" y="51"/>
                      <a:pt x="44" y="48"/>
                      <a:pt x="44" y="48"/>
                    </a:cubicBezTo>
                    <a:cubicBezTo>
                      <a:pt x="43" y="48"/>
                      <a:pt x="35" y="32"/>
                      <a:pt x="36" y="32"/>
                    </a:cubicBezTo>
                    <a:cubicBezTo>
                      <a:pt x="37" y="32"/>
                      <a:pt x="46" y="45"/>
                      <a:pt x="46" y="46"/>
                    </a:cubicBezTo>
                    <a:cubicBezTo>
                      <a:pt x="46" y="46"/>
                      <a:pt x="48" y="45"/>
                      <a:pt x="48" y="44"/>
                    </a:cubicBezTo>
                    <a:cubicBezTo>
                      <a:pt x="49" y="42"/>
                      <a:pt x="50" y="40"/>
                      <a:pt x="50" y="40"/>
                    </a:cubicBezTo>
                    <a:cubicBezTo>
                      <a:pt x="49" y="39"/>
                      <a:pt x="40" y="27"/>
                      <a:pt x="40" y="27"/>
                    </a:cubicBezTo>
                    <a:cubicBezTo>
                      <a:pt x="41" y="26"/>
                      <a:pt x="51" y="36"/>
                      <a:pt x="52" y="37"/>
                    </a:cubicBezTo>
                    <a:cubicBezTo>
                      <a:pt x="52" y="36"/>
                      <a:pt x="53" y="35"/>
                      <a:pt x="53" y="34"/>
                    </a:cubicBezTo>
                    <a:cubicBezTo>
                      <a:pt x="53" y="33"/>
                      <a:pt x="53" y="33"/>
                      <a:pt x="53" y="31"/>
                    </a:cubicBezTo>
                    <a:cubicBezTo>
                      <a:pt x="53" y="29"/>
                      <a:pt x="50" y="27"/>
                      <a:pt x="49" y="26"/>
                    </a:cubicBezTo>
                  </a:path>
                </a:pathLst>
              </a:cu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94"/>
              <p:cNvSpPr>
                <a:spLocks/>
              </p:cNvSpPr>
              <p:nvPr userDrawn="1"/>
            </p:nvSpPr>
            <p:spPr bwMode="auto">
              <a:xfrm>
                <a:off x="10567350" y="6310616"/>
                <a:ext cx="54041" cy="56632"/>
              </a:xfrm>
              <a:custGeom>
                <a:avLst/>
                <a:gdLst>
                  <a:gd name="T0" fmla="*/ 49 w 53"/>
                  <a:gd name="T1" fmla="*/ 26 h 55"/>
                  <a:gd name="T2" fmla="*/ 45 w 53"/>
                  <a:gd name="T3" fmla="*/ 23 h 55"/>
                  <a:gd name="T4" fmla="*/ 29 w 53"/>
                  <a:gd name="T5" fmla="*/ 1 h 55"/>
                  <a:gd name="T6" fmla="*/ 27 w 53"/>
                  <a:gd name="T7" fmla="*/ 0 h 55"/>
                  <a:gd name="T8" fmla="*/ 25 w 53"/>
                  <a:gd name="T9" fmla="*/ 1 h 55"/>
                  <a:gd name="T10" fmla="*/ 8 w 53"/>
                  <a:gd name="T11" fmla="*/ 23 h 55"/>
                  <a:gd name="T12" fmla="*/ 5 w 53"/>
                  <a:gd name="T13" fmla="*/ 26 h 55"/>
                  <a:gd name="T14" fmla="*/ 0 w 53"/>
                  <a:gd name="T15" fmla="*/ 31 h 55"/>
                  <a:gd name="T16" fmla="*/ 1 w 53"/>
                  <a:gd name="T17" fmla="*/ 34 h 55"/>
                  <a:gd name="T18" fmla="*/ 2 w 53"/>
                  <a:gd name="T19" fmla="*/ 37 h 55"/>
                  <a:gd name="T20" fmla="*/ 13 w 53"/>
                  <a:gd name="T21" fmla="*/ 27 h 55"/>
                  <a:gd name="T22" fmla="*/ 4 w 53"/>
                  <a:gd name="T23" fmla="*/ 40 h 55"/>
                  <a:gd name="T24" fmla="*/ 5 w 53"/>
                  <a:gd name="T25" fmla="*/ 44 h 55"/>
                  <a:gd name="T26" fmla="*/ 8 w 53"/>
                  <a:gd name="T27" fmla="*/ 46 h 55"/>
                  <a:gd name="T28" fmla="*/ 18 w 53"/>
                  <a:gd name="T29" fmla="*/ 32 h 55"/>
                  <a:gd name="T30" fmla="*/ 10 w 53"/>
                  <a:gd name="T31" fmla="*/ 48 h 55"/>
                  <a:gd name="T32" fmla="*/ 14 w 53"/>
                  <a:gd name="T33" fmla="*/ 52 h 55"/>
                  <a:gd name="T34" fmla="*/ 18 w 53"/>
                  <a:gd name="T35" fmla="*/ 53 h 55"/>
                  <a:gd name="T36" fmla="*/ 23 w 53"/>
                  <a:gd name="T37" fmla="*/ 35 h 55"/>
                  <a:gd name="T38" fmla="*/ 22 w 53"/>
                  <a:gd name="T39" fmla="*/ 54 h 55"/>
                  <a:gd name="T40" fmla="*/ 24 w 53"/>
                  <a:gd name="T41" fmla="*/ 55 h 55"/>
                  <a:gd name="T42" fmla="*/ 27 w 53"/>
                  <a:gd name="T43" fmla="*/ 55 h 55"/>
                  <a:gd name="T44" fmla="*/ 30 w 53"/>
                  <a:gd name="T45" fmla="*/ 55 h 55"/>
                  <a:gd name="T46" fmla="*/ 32 w 53"/>
                  <a:gd name="T47" fmla="*/ 54 h 55"/>
                  <a:gd name="T48" fmla="*/ 31 w 53"/>
                  <a:gd name="T49" fmla="*/ 35 h 55"/>
                  <a:gd name="T50" fmla="*/ 36 w 53"/>
                  <a:gd name="T51" fmla="*/ 53 h 55"/>
                  <a:gd name="T52" fmla="*/ 40 w 53"/>
                  <a:gd name="T53" fmla="*/ 52 h 55"/>
                  <a:gd name="T54" fmla="*/ 44 w 53"/>
                  <a:gd name="T55" fmla="*/ 48 h 55"/>
                  <a:gd name="T56" fmla="*/ 36 w 53"/>
                  <a:gd name="T57" fmla="*/ 32 h 55"/>
                  <a:gd name="T58" fmla="*/ 46 w 53"/>
                  <a:gd name="T59" fmla="*/ 46 h 55"/>
                  <a:gd name="T60" fmla="*/ 48 w 53"/>
                  <a:gd name="T61" fmla="*/ 44 h 55"/>
                  <a:gd name="T62" fmla="*/ 50 w 53"/>
                  <a:gd name="T63" fmla="*/ 40 h 55"/>
                  <a:gd name="T64" fmla="*/ 40 w 53"/>
                  <a:gd name="T65" fmla="*/ 27 h 55"/>
                  <a:gd name="T66" fmla="*/ 52 w 53"/>
                  <a:gd name="T67" fmla="*/ 37 h 55"/>
                  <a:gd name="T68" fmla="*/ 53 w 53"/>
                  <a:gd name="T69" fmla="*/ 34 h 55"/>
                  <a:gd name="T70" fmla="*/ 53 w 53"/>
                  <a:gd name="T71" fmla="*/ 31 h 55"/>
                  <a:gd name="T72" fmla="*/ 49 w 53"/>
                  <a:gd name="T7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5">
                    <a:moveTo>
                      <a:pt x="49" y="26"/>
                    </a:moveTo>
                    <a:cubicBezTo>
                      <a:pt x="47" y="25"/>
                      <a:pt x="46" y="23"/>
                      <a:pt x="45" y="23"/>
                    </a:cubicBezTo>
                    <a:cubicBezTo>
                      <a:pt x="43" y="21"/>
                      <a:pt x="31" y="5"/>
                      <a:pt x="29" y="1"/>
                    </a:cubicBezTo>
                    <a:cubicBezTo>
                      <a:pt x="29" y="0"/>
                      <a:pt x="28" y="0"/>
                      <a:pt x="27" y="0"/>
                    </a:cubicBezTo>
                    <a:cubicBezTo>
                      <a:pt x="26" y="0"/>
                      <a:pt x="25" y="0"/>
                      <a:pt x="25" y="1"/>
                    </a:cubicBezTo>
                    <a:cubicBezTo>
                      <a:pt x="22" y="5"/>
                      <a:pt x="10" y="21"/>
                      <a:pt x="8" y="23"/>
                    </a:cubicBezTo>
                    <a:cubicBezTo>
                      <a:pt x="8" y="23"/>
                      <a:pt x="6" y="25"/>
                      <a:pt x="5" y="26"/>
                    </a:cubicBezTo>
                    <a:cubicBezTo>
                      <a:pt x="4" y="27"/>
                      <a:pt x="1" y="29"/>
                      <a:pt x="0" y="31"/>
                    </a:cubicBezTo>
                    <a:cubicBezTo>
                      <a:pt x="0" y="33"/>
                      <a:pt x="1" y="33"/>
                      <a:pt x="1" y="34"/>
                    </a:cubicBezTo>
                    <a:cubicBezTo>
                      <a:pt x="1" y="35"/>
                      <a:pt x="2" y="36"/>
                      <a:pt x="2" y="37"/>
                    </a:cubicBezTo>
                    <a:cubicBezTo>
                      <a:pt x="3" y="36"/>
                      <a:pt x="13" y="26"/>
                      <a:pt x="13" y="27"/>
                    </a:cubicBezTo>
                    <a:cubicBezTo>
                      <a:pt x="14" y="27"/>
                      <a:pt x="5" y="39"/>
                      <a:pt x="4" y="40"/>
                    </a:cubicBezTo>
                    <a:cubicBezTo>
                      <a:pt x="4" y="40"/>
                      <a:pt x="5" y="42"/>
                      <a:pt x="5" y="44"/>
                    </a:cubicBezTo>
                    <a:cubicBezTo>
                      <a:pt x="6" y="45"/>
                      <a:pt x="8" y="46"/>
                      <a:pt x="8" y="46"/>
                    </a:cubicBezTo>
                    <a:cubicBezTo>
                      <a:pt x="8" y="45"/>
                      <a:pt x="17" y="32"/>
                      <a:pt x="18" y="32"/>
                    </a:cubicBezTo>
                    <a:cubicBezTo>
                      <a:pt x="18" y="32"/>
                      <a:pt x="11" y="48"/>
                      <a:pt x="10" y="48"/>
                    </a:cubicBezTo>
                    <a:cubicBezTo>
                      <a:pt x="10" y="48"/>
                      <a:pt x="13" y="51"/>
                      <a:pt x="14" y="52"/>
                    </a:cubicBezTo>
                    <a:cubicBezTo>
                      <a:pt x="15" y="52"/>
                      <a:pt x="17" y="53"/>
                      <a:pt x="18" y="53"/>
                    </a:cubicBezTo>
                    <a:cubicBezTo>
                      <a:pt x="18" y="52"/>
                      <a:pt x="23" y="35"/>
                      <a:pt x="23" y="35"/>
                    </a:cubicBezTo>
                    <a:cubicBezTo>
                      <a:pt x="24" y="35"/>
                      <a:pt x="22" y="53"/>
                      <a:pt x="22" y="54"/>
                    </a:cubicBezTo>
                    <a:cubicBezTo>
                      <a:pt x="22" y="54"/>
                      <a:pt x="23" y="54"/>
                      <a:pt x="24" y="55"/>
                    </a:cubicBezTo>
                    <a:cubicBezTo>
                      <a:pt x="25" y="55"/>
                      <a:pt x="26" y="55"/>
                      <a:pt x="27" y="55"/>
                    </a:cubicBezTo>
                    <a:cubicBezTo>
                      <a:pt x="28" y="55"/>
                      <a:pt x="29" y="55"/>
                      <a:pt x="30" y="55"/>
                    </a:cubicBezTo>
                    <a:cubicBezTo>
                      <a:pt x="31" y="54"/>
                      <a:pt x="32" y="54"/>
                      <a:pt x="32" y="54"/>
                    </a:cubicBezTo>
                    <a:cubicBezTo>
                      <a:pt x="32" y="53"/>
                      <a:pt x="30" y="35"/>
                      <a:pt x="31" y="35"/>
                    </a:cubicBezTo>
                    <a:cubicBezTo>
                      <a:pt x="31" y="35"/>
                      <a:pt x="36" y="52"/>
                      <a:pt x="36" y="53"/>
                    </a:cubicBezTo>
                    <a:cubicBezTo>
                      <a:pt x="37" y="53"/>
                      <a:pt x="38" y="52"/>
                      <a:pt x="40" y="52"/>
                    </a:cubicBezTo>
                    <a:cubicBezTo>
                      <a:pt x="41" y="51"/>
                      <a:pt x="44" y="48"/>
                      <a:pt x="44" y="48"/>
                    </a:cubicBezTo>
                    <a:cubicBezTo>
                      <a:pt x="43" y="48"/>
                      <a:pt x="35" y="32"/>
                      <a:pt x="36" y="32"/>
                    </a:cubicBezTo>
                    <a:cubicBezTo>
                      <a:pt x="37" y="32"/>
                      <a:pt x="46" y="45"/>
                      <a:pt x="46" y="46"/>
                    </a:cubicBezTo>
                    <a:cubicBezTo>
                      <a:pt x="46" y="46"/>
                      <a:pt x="48" y="45"/>
                      <a:pt x="48" y="44"/>
                    </a:cubicBezTo>
                    <a:cubicBezTo>
                      <a:pt x="49" y="42"/>
                      <a:pt x="50" y="40"/>
                      <a:pt x="50" y="40"/>
                    </a:cubicBezTo>
                    <a:cubicBezTo>
                      <a:pt x="49" y="39"/>
                      <a:pt x="40" y="27"/>
                      <a:pt x="40" y="27"/>
                    </a:cubicBezTo>
                    <a:cubicBezTo>
                      <a:pt x="41" y="26"/>
                      <a:pt x="51" y="36"/>
                      <a:pt x="52" y="37"/>
                    </a:cubicBezTo>
                    <a:cubicBezTo>
                      <a:pt x="52" y="36"/>
                      <a:pt x="53" y="35"/>
                      <a:pt x="53" y="34"/>
                    </a:cubicBezTo>
                    <a:cubicBezTo>
                      <a:pt x="53" y="33"/>
                      <a:pt x="53" y="33"/>
                      <a:pt x="53" y="31"/>
                    </a:cubicBezTo>
                    <a:cubicBezTo>
                      <a:pt x="53" y="29"/>
                      <a:pt x="50" y="27"/>
                      <a:pt x="49" y="26"/>
                    </a:cubicBezTo>
                    <a:close/>
                  </a:path>
                </a:pathLst>
              </a:cu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8" name="Freeform 95"/>
              <p:cNvSpPr>
                <a:spLocks/>
              </p:cNvSpPr>
              <p:nvPr userDrawn="1"/>
            </p:nvSpPr>
            <p:spPr bwMode="auto">
              <a:xfrm>
                <a:off x="10574382" y="6315798"/>
                <a:ext cx="11475" cy="11475"/>
              </a:xfrm>
              <a:custGeom>
                <a:avLst/>
                <a:gdLst>
                  <a:gd name="T0" fmla="*/ 11 w 11"/>
                  <a:gd name="T1" fmla="*/ 0 h 11"/>
                  <a:gd name="T2" fmla="*/ 1 w 11"/>
                  <a:gd name="T3" fmla="*/ 0 h 11"/>
                  <a:gd name="T4" fmla="*/ 0 w 11"/>
                  <a:gd name="T5" fmla="*/ 1 h 11"/>
                  <a:gd name="T6" fmla="*/ 0 w 11"/>
                  <a:gd name="T7" fmla="*/ 2 h 11"/>
                  <a:gd name="T8" fmla="*/ 4 w 11"/>
                  <a:gd name="T9" fmla="*/ 11 h 11"/>
                  <a:gd name="T10" fmla="*/ 11 w 11"/>
                  <a:gd name="T11" fmla="*/ 0 h 11"/>
                </a:gdLst>
                <a:ahLst/>
                <a:cxnLst>
                  <a:cxn ang="0">
                    <a:pos x="T0" y="T1"/>
                  </a:cxn>
                  <a:cxn ang="0">
                    <a:pos x="T2" y="T3"/>
                  </a:cxn>
                  <a:cxn ang="0">
                    <a:pos x="T4" y="T5"/>
                  </a:cxn>
                  <a:cxn ang="0">
                    <a:pos x="T6" y="T7"/>
                  </a:cxn>
                  <a:cxn ang="0">
                    <a:pos x="T8" y="T9"/>
                  </a:cxn>
                  <a:cxn ang="0">
                    <a:pos x="T10" y="T11"/>
                  </a:cxn>
                </a:cxnLst>
                <a:rect l="0" t="0" r="r" b="b"/>
                <a:pathLst>
                  <a:path w="11" h="11">
                    <a:moveTo>
                      <a:pt x="11" y="0"/>
                    </a:moveTo>
                    <a:cubicBezTo>
                      <a:pt x="1" y="0"/>
                      <a:pt x="1" y="0"/>
                      <a:pt x="1" y="0"/>
                    </a:cubicBezTo>
                    <a:cubicBezTo>
                      <a:pt x="1" y="0"/>
                      <a:pt x="0" y="0"/>
                      <a:pt x="0" y="1"/>
                    </a:cubicBezTo>
                    <a:cubicBezTo>
                      <a:pt x="0" y="1"/>
                      <a:pt x="0" y="2"/>
                      <a:pt x="0" y="2"/>
                    </a:cubicBezTo>
                    <a:cubicBezTo>
                      <a:pt x="0" y="2"/>
                      <a:pt x="4" y="11"/>
                      <a:pt x="4" y="11"/>
                    </a:cubicBezTo>
                    <a:cubicBezTo>
                      <a:pt x="4" y="10"/>
                      <a:pt x="10" y="2"/>
                      <a:pt x="11" y="0"/>
                    </a:cubicBezTo>
                  </a:path>
                </a:pathLst>
              </a:cu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96"/>
              <p:cNvSpPr>
                <a:spLocks/>
              </p:cNvSpPr>
              <p:nvPr userDrawn="1"/>
            </p:nvSpPr>
            <p:spPr bwMode="auto">
              <a:xfrm>
                <a:off x="10574382" y="6315798"/>
                <a:ext cx="11475" cy="11475"/>
              </a:xfrm>
              <a:custGeom>
                <a:avLst/>
                <a:gdLst>
                  <a:gd name="T0" fmla="*/ 11 w 11"/>
                  <a:gd name="T1" fmla="*/ 0 h 11"/>
                  <a:gd name="T2" fmla="*/ 1 w 11"/>
                  <a:gd name="T3" fmla="*/ 0 h 11"/>
                  <a:gd name="T4" fmla="*/ 0 w 11"/>
                  <a:gd name="T5" fmla="*/ 1 h 11"/>
                  <a:gd name="T6" fmla="*/ 0 w 11"/>
                  <a:gd name="T7" fmla="*/ 2 h 11"/>
                  <a:gd name="T8" fmla="*/ 4 w 11"/>
                  <a:gd name="T9" fmla="*/ 11 h 11"/>
                  <a:gd name="T10" fmla="*/ 11 w 11"/>
                  <a:gd name="T11" fmla="*/ 0 h 11"/>
                </a:gdLst>
                <a:ahLst/>
                <a:cxnLst>
                  <a:cxn ang="0">
                    <a:pos x="T0" y="T1"/>
                  </a:cxn>
                  <a:cxn ang="0">
                    <a:pos x="T2" y="T3"/>
                  </a:cxn>
                  <a:cxn ang="0">
                    <a:pos x="T4" y="T5"/>
                  </a:cxn>
                  <a:cxn ang="0">
                    <a:pos x="T6" y="T7"/>
                  </a:cxn>
                  <a:cxn ang="0">
                    <a:pos x="T8" y="T9"/>
                  </a:cxn>
                  <a:cxn ang="0">
                    <a:pos x="T10" y="T11"/>
                  </a:cxn>
                </a:cxnLst>
                <a:rect l="0" t="0" r="r" b="b"/>
                <a:pathLst>
                  <a:path w="11" h="11">
                    <a:moveTo>
                      <a:pt x="11" y="0"/>
                    </a:moveTo>
                    <a:cubicBezTo>
                      <a:pt x="1" y="0"/>
                      <a:pt x="1" y="0"/>
                      <a:pt x="1" y="0"/>
                    </a:cubicBezTo>
                    <a:cubicBezTo>
                      <a:pt x="1" y="0"/>
                      <a:pt x="0" y="0"/>
                      <a:pt x="0" y="1"/>
                    </a:cubicBezTo>
                    <a:cubicBezTo>
                      <a:pt x="0" y="1"/>
                      <a:pt x="0" y="2"/>
                      <a:pt x="0" y="2"/>
                    </a:cubicBezTo>
                    <a:cubicBezTo>
                      <a:pt x="0" y="2"/>
                      <a:pt x="4" y="11"/>
                      <a:pt x="4" y="11"/>
                    </a:cubicBezTo>
                    <a:cubicBezTo>
                      <a:pt x="4" y="10"/>
                      <a:pt x="10" y="2"/>
                      <a:pt x="11" y="0"/>
                    </a:cubicBezTo>
                    <a:close/>
                  </a:path>
                </a:pathLst>
              </a:cu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0" name="Freeform 97"/>
              <p:cNvSpPr>
                <a:spLocks/>
              </p:cNvSpPr>
              <p:nvPr userDrawn="1"/>
            </p:nvSpPr>
            <p:spPr bwMode="auto">
              <a:xfrm>
                <a:off x="10603254" y="6315798"/>
                <a:ext cx="12215" cy="11475"/>
              </a:xfrm>
              <a:custGeom>
                <a:avLst/>
                <a:gdLst>
                  <a:gd name="T0" fmla="*/ 12 w 12"/>
                  <a:gd name="T1" fmla="*/ 2 h 11"/>
                  <a:gd name="T2" fmla="*/ 12 w 12"/>
                  <a:gd name="T3" fmla="*/ 1 h 11"/>
                  <a:gd name="T4" fmla="*/ 11 w 12"/>
                  <a:gd name="T5" fmla="*/ 0 h 11"/>
                  <a:gd name="T6" fmla="*/ 0 w 12"/>
                  <a:gd name="T7" fmla="*/ 0 h 11"/>
                  <a:gd name="T8" fmla="*/ 8 w 12"/>
                  <a:gd name="T9" fmla="*/ 11 h 11"/>
                  <a:gd name="T10" fmla="*/ 12 w 12"/>
                  <a:gd name="T11" fmla="*/ 2 h 11"/>
                </a:gdLst>
                <a:ahLst/>
                <a:cxnLst>
                  <a:cxn ang="0">
                    <a:pos x="T0" y="T1"/>
                  </a:cxn>
                  <a:cxn ang="0">
                    <a:pos x="T2" y="T3"/>
                  </a:cxn>
                  <a:cxn ang="0">
                    <a:pos x="T4" y="T5"/>
                  </a:cxn>
                  <a:cxn ang="0">
                    <a:pos x="T6" y="T7"/>
                  </a:cxn>
                  <a:cxn ang="0">
                    <a:pos x="T8" y="T9"/>
                  </a:cxn>
                  <a:cxn ang="0">
                    <a:pos x="T10" y="T11"/>
                  </a:cxn>
                </a:cxnLst>
                <a:rect l="0" t="0" r="r" b="b"/>
                <a:pathLst>
                  <a:path w="12" h="11">
                    <a:moveTo>
                      <a:pt x="12" y="2"/>
                    </a:moveTo>
                    <a:cubicBezTo>
                      <a:pt x="12" y="2"/>
                      <a:pt x="12" y="1"/>
                      <a:pt x="12" y="1"/>
                    </a:cubicBezTo>
                    <a:cubicBezTo>
                      <a:pt x="12" y="0"/>
                      <a:pt x="11" y="0"/>
                      <a:pt x="11" y="0"/>
                    </a:cubicBezTo>
                    <a:cubicBezTo>
                      <a:pt x="0" y="0"/>
                      <a:pt x="0" y="0"/>
                      <a:pt x="0" y="0"/>
                    </a:cubicBezTo>
                    <a:cubicBezTo>
                      <a:pt x="1" y="2"/>
                      <a:pt x="7" y="10"/>
                      <a:pt x="8" y="11"/>
                    </a:cubicBezTo>
                    <a:cubicBezTo>
                      <a:pt x="8" y="11"/>
                      <a:pt x="12" y="2"/>
                      <a:pt x="12" y="2"/>
                    </a:cubicBezTo>
                  </a:path>
                </a:pathLst>
              </a:cu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98"/>
              <p:cNvSpPr>
                <a:spLocks/>
              </p:cNvSpPr>
              <p:nvPr userDrawn="1"/>
            </p:nvSpPr>
            <p:spPr bwMode="auto">
              <a:xfrm>
                <a:off x="10603254" y="6315798"/>
                <a:ext cx="12215" cy="11475"/>
              </a:xfrm>
              <a:custGeom>
                <a:avLst/>
                <a:gdLst>
                  <a:gd name="T0" fmla="*/ 12 w 12"/>
                  <a:gd name="T1" fmla="*/ 2 h 11"/>
                  <a:gd name="T2" fmla="*/ 12 w 12"/>
                  <a:gd name="T3" fmla="*/ 1 h 11"/>
                  <a:gd name="T4" fmla="*/ 11 w 12"/>
                  <a:gd name="T5" fmla="*/ 0 h 11"/>
                  <a:gd name="T6" fmla="*/ 0 w 12"/>
                  <a:gd name="T7" fmla="*/ 0 h 11"/>
                  <a:gd name="T8" fmla="*/ 8 w 12"/>
                  <a:gd name="T9" fmla="*/ 11 h 11"/>
                  <a:gd name="T10" fmla="*/ 12 w 12"/>
                  <a:gd name="T11" fmla="*/ 2 h 11"/>
                </a:gdLst>
                <a:ahLst/>
                <a:cxnLst>
                  <a:cxn ang="0">
                    <a:pos x="T0" y="T1"/>
                  </a:cxn>
                  <a:cxn ang="0">
                    <a:pos x="T2" y="T3"/>
                  </a:cxn>
                  <a:cxn ang="0">
                    <a:pos x="T4" y="T5"/>
                  </a:cxn>
                  <a:cxn ang="0">
                    <a:pos x="T6" y="T7"/>
                  </a:cxn>
                  <a:cxn ang="0">
                    <a:pos x="T8" y="T9"/>
                  </a:cxn>
                  <a:cxn ang="0">
                    <a:pos x="T10" y="T11"/>
                  </a:cxn>
                </a:cxnLst>
                <a:rect l="0" t="0" r="r" b="b"/>
                <a:pathLst>
                  <a:path w="12" h="11">
                    <a:moveTo>
                      <a:pt x="12" y="2"/>
                    </a:moveTo>
                    <a:cubicBezTo>
                      <a:pt x="12" y="2"/>
                      <a:pt x="12" y="1"/>
                      <a:pt x="12" y="1"/>
                    </a:cubicBezTo>
                    <a:cubicBezTo>
                      <a:pt x="12" y="0"/>
                      <a:pt x="11" y="0"/>
                      <a:pt x="11" y="0"/>
                    </a:cubicBezTo>
                    <a:cubicBezTo>
                      <a:pt x="0" y="0"/>
                      <a:pt x="0" y="0"/>
                      <a:pt x="0" y="0"/>
                    </a:cubicBezTo>
                    <a:cubicBezTo>
                      <a:pt x="1" y="2"/>
                      <a:pt x="7" y="10"/>
                      <a:pt x="8" y="11"/>
                    </a:cubicBezTo>
                    <a:cubicBezTo>
                      <a:pt x="8" y="11"/>
                      <a:pt x="12" y="2"/>
                      <a:pt x="12" y="2"/>
                    </a:cubicBezTo>
                    <a:close/>
                  </a:path>
                </a:pathLst>
              </a:cu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2" name="Freeform 99"/>
              <p:cNvSpPr>
                <a:spLocks/>
              </p:cNvSpPr>
              <p:nvPr userDrawn="1"/>
            </p:nvSpPr>
            <p:spPr bwMode="auto">
              <a:xfrm>
                <a:off x="10705413" y="6310616"/>
                <a:ext cx="54411" cy="56632"/>
              </a:xfrm>
              <a:custGeom>
                <a:avLst/>
                <a:gdLst>
                  <a:gd name="T0" fmla="*/ 49 w 53"/>
                  <a:gd name="T1" fmla="*/ 26 h 55"/>
                  <a:gd name="T2" fmla="*/ 45 w 53"/>
                  <a:gd name="T3" fmla="*/ 23 h 55"/>
                  <a:gd name="T4" fmla="*/ 29 w 53"/>
                  <a:gd name="T5" fmla="*/ 1 h 55"/>
                  <a:gd name="T6" fmla="*/ 27 w 53"/>
                  <a:gd name="T7" fmla="*/ 0 h 55"/>
                  <a:gd name="T8" fmla="*/ 24 w 53"/>
                  <a:gd name="T9" fmla="*/ 1 h 55"/>
                  <a:gd name="T10" fmla="*/ 8 w 53"/>
                  <a:gd name="T11" fmla="*/ 23 h 55"/>
                  <a:gd name="T12" fmla="*/ 5 w 53"/>
                  <a:gd name="T13" fmla="*/ 26 h 55"/>
                  <a:gd name="T14" fmla="*/ 0 w 53"/>
                  <a:gd name="T15" fmla="*/ 31 h 55"/>
                  <a:gd name="T16" fmla="*/ 1 w 53"/>
                  <a:gd name="T17" fmla="*/ 34 h 55"/>
                  <a:gd name="T18" fmla="*/ 2 w 53"/>
                  <a:gd name="T19" fmla="*/ 37 h 55"/>
                  <a:gd name="T20" fmla="*/ 13 w 53"/>
                  <a:gd name="T21" fmla="*/ 27 h 55"/>
                  <a:gd name="T22" fmla="*/ 3 w 53"/>
                  <a:gd name="T23" fmla="*/ 40 h 55"/>
                  <a:gd name="T24" fmla="*/ 5 w 53"/>
                  <a:gd name="T25" fmla="*/ 44 h 55"/>
                  <a:gd name="T26" fmla="*/ 7 w 53"/>
                  <a:gd name="T27" fmla="*/ 46 h 55"/>
                  <a:gd name="T28" fmla="*/ 17 w 53"/>
                  <a:gd name="T29" fmla="*/ 32 h 55"/>
                  <a:gd name="T30" fmla="*/ 10 w 53"/>
                  <a:gd name="T31" fmla="*/ 48 h 55"/>
                  <a:gd name="T32" fmla="*/ 14 w 53"/>
                  <a:gd name="T33" fmla="*/ 52 h 55"/>
                  <a:gd name="T34" fmla="*/ 17 w 53"/>
                  <a:gd name="T35" fmla="*/ 53 h 55"/>
                  <a:gd name="T36" fmla="*/ 23 w 53"/>
                  <a:gd name="T37" fmla="*/ 35 h 55"/>
                  <a:gd name="T38" fmla="*/ 21 w 53"/>
                  <a:gd name="T39" fmla="*/ 54 h 55"/>
                  <a:gd name="T40" fmla="*/ 24 w 53"/>
                  <a:gd name="T41" fmla="*/ 55 h 55"/>
                  <a:gd name="T42" fmla="*/ 27 w 53"/>
                  <a:gd name="T43" fmla="*/ 55 h 55"/>
                  <a:gd name="T44" fmla="*/ 29 w 53"/>
                  <a:gd name="T45" fmla="*/ 55 h 55"/>
                  <a:gd name="T46" fmla="*/ 32 w 53"/>
                  <a:gd name="T47" fmla="*/ 54 h 55"/>
                  <a:gd name="T48" fmla="*/ 30 w 53"/>
                  <a:gd name="T49" fmla="*/ 35 h 55"/>
                  <a:gd name="T50" fmla="*/ 36 w 53"/>
                  <a:gd name="T51" fmla="*/ 53 h 55"/>
                  <a:gd name="T52" fmla="*/ 39 w 53"/>
                  <a:gd name="T53" fmla="*/ 52 h 55"/>
                  <a:gd name="T54" fmla="*/ 43 w 53"/>
                  <a:gd name="T55" fmla="*/ 48 h 55"/>
                  <a:gd name="T56" fmla="*/ 36 w 53"/>
                  <a:gd name="T57" fmla="*/ 32 h 55"/>
                  <a:gd name="T58" fmla="*/ 46 w 53"/>
                  <a:gd name="T59" fmla="*/ 46 h 55"/>
                  <a:gd name="T60" fmla="*/ 48 w 53"/>
                  <a:gd name="T61" fmla="*/ 44 h 55"/>
                  <a:gd name="T62" fmla="*/ 50 w 53"/>
                  <a:gd name="T63" fmla="*/ 40 h 55"/>
                  <a:gd name="T64" fmla="*/ 40 w 53"/>
                  <a:gd name="T65" fmla="*/ 27 h 55"/>
                  <a:gd name="T66" fmla="*/ 51 w 53"/>
                  <a:gd name="T67" fmla="*/ 37 h 55"/>
                  <a:gd name="T68" fmla="*/ 53 w 53"/>
                  <a:gd name="T69" fmla="*/ 34 h 55"/>
                  <a:gd name="T70" fmla="*/ 53 w 53"/>
                  <a:gd name="T71" fmla="*/ 31 h 55"/>
                  <a:gd name="T72" fmla="*/ 49 w 53"/>
                  <a:gd name="T7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5">
                    <a:moveTo>
                      <a:pt x="49" y="26"/>
                    </a:moveTo>
                    <a:cubicBezTo>
                      <a:pt x="47" y="25"/>
                      <a:pt x="46" y="23"/>
                      <a:pt x="45" y="23"/>
                    </a:cubicBezTo>
                    <a:cubicBezTo>
                      <a:pt x="43" y="21"/>
                      <a:pt x="31" y="5"/>
                      <a:pt x="29" y="1"/>
                    </a:cubicBezTo>
                    <a:cubicBezTo>
                      <a:pt x="28" y="0"/>
                      <a:pt x="27" y="0"/>
                      <a:pt x="27" y="0"/>
                    </a:cubicBezTo>
                    <a:cubicBezTo>
                      <a:pt x="26" y="0"/>
                      <a:pt x="25" y="0"/>
                      <a:pt x="24" y="1"/>
                    </a:cubicBezTo>
                    <a:cubicBezTo>
                      <a:pt x="22" y="5"/>
                      <a:pt x="10" y="21"/>
                      <a:pt x="8" y="23"/>
                    </a:cubicBezTo>
                    <a:cubicBezTo>
                      <a:pt x="8" y="23"/>
                      <a:pt x="6" y="25"/>
                      <a:pt x="5" y="26"/>
                    </a:cubicBezTo>
                    <a:cubicBezTo>
                      <a:pt x="4" y="27"/>
                      <a:pt x="0" y="29"/>
                      <a:pt x="0" y="31"/>
                    </a:cubicBezTo>
                    <a:cubicBezTo>
                      <a:pt x="0" y="33"/>
                      <a:pt x="0" y="33"/>
                      <a:pt x="1" y="34"/>
                    </a:cubicBezTo>
                    <a:cubicBezTo>
                      <a:pt x="1" y="35"/>
                      <a:pt x="1" y="36"/>
                      <a:pt x="2" y="37"/>
                    </a:cubicBezTo>
                    <a:cubicBezTo>
                      <a:pt x="3" y="36"/>
                      <a:pt x="13" y="26"/>
                      <a:pt x="13" y="27"/>
                    </a:cubicBezTo>
                    <a:cubicBezTo>
                      <a:pt x="14" y="27"/>
                      <a:pt x="4" y="39"/>
                      <a:pt x="3" y="40"/>
                    </a:cubicBezTo>
                    <a:cubicBezTo>
                      <a:pt x="3" y="40"/>
                      <a:pt x="4" y="42"/>
                      <a:pt x="5" y="44"/>
                    </a:cubicBezTo>
                    <a:cubicBezTo>
                      <a:pt x="6" y="45"/>
                      <a:pt x="7" y="46"/>
                      <a:pt x="7" y="46"/>
                    </a:cubicBezTo>
                    <a:cubicBezTo>
                      <a:pt x="8" y="45"/>
                      <a:pt x="17" y="32"/>
                      <a:pt x="17" y="32"/>
                    </a:cubicBezTo>
                    <a:cubicBezTo>
                      <a:pt x="18" y="32"/>
                      <a:pt x="10" y="48"/>
                      <a:pt x="10" y="48"/>
                    </a:cubicBezTo>
                    <a:cubicBezTo>
                      <a:pt x="10" y="48"/>
                      <a:pt x="13" y="51"/>
                      <a:pt x="14" y="52"/>
                    </a:cubicBezTo>
                    <a:cubicBezTo>
                      <a:pt x="15" y="52"/>
                      <a:pt x="16" y="53"/>
                      <a:pt x="17" y="53"/>
                    </a:cubicBezTo>
                    <a:cubicBezTo>
                      <a:pt x="17" y="52"/>
                      <a:pt x="22" y="35"/>
                      <a:pt x="23" y="35"/>
                    </a:cubicBezTo>
                    <a:cubicBezTo>
                      <a:pt x="24" y="35"/>
                      <a:pt x="21" y="53"/>
                      <a:pt x="21" y="54"/>
                    </a:cubicBezTo>
                    <a:cubicBezTo>
                      <a:pt x="22" y="54"/>
                      <a:pt x="23" y="54"/>
                      <a:pt x="24" y="55"/>
                    </a:cubicBezTo>
                    <a:cubicBezTo>
                      <a:pt x="25" y="55"/>
                      <a:pt x="26" y="55"/>
                      <a:pt x="27" y="55"/>
                    </a:cubicBezTo>
                    <a:cubicBezTo>
                      <a:pt x="28" y="55"/>
                      <a:pt x="28" y="55"/>
                      <a:pt x="29" y="55"/>
                    </a:cubicBezTo>
                    <a:cubicBezTo>
                      <a:pt x="30" y="54"/>
                      <a:pt x="32" y="54"/>
                      <a:pt x="32" y="54"/>
                    </a:cubicBezTo>
                    <a:cubicBezTo>
                      <a:pt x="32" y="53"/>
                      <a:pt x="30" y="35"/>
                      <a:pt x="30" y="35"/>
                    </a:cubicBezTo>
                    <a:cubicBezTo>
                      <a:pt x="31" y="35"/>
                      <a:pt x="36" y="52"/>
                      <a:pt x="36" y="53"/>
                    </a:cubicBezTo>
                    <a:cubicBezTo>
                      <a:pt x="37" y="53"/>
                      <a:pt x="38" y="52"/>
                      <a:pt x="39" y="52"/>
                    </a:cubicBezTo>
                    <a:cubicBezTo>
                      <a:pt x="40" y="51"/>
                      <a:pt x="43" y="48"/>
                      <a:pt x="43" y="48"/>
                    </a:cubicBezTo>
                    <a:cubicBezTo>
                      <a:pt x="43" y="48"/>
                      <a:pt x="35" y="32"/>
                      <a:pt x="36" y="32"/>
                    </a:cubicBezTo>
                    <a:cubicBezTo>
                      <a:pt x="37" y="32"/>
                      <a:pt x="45" y="45"/>
                      <a:pt x="46" y="46"/>
                    </a:cubicBezTo>
                    <a:cubicBezTo>
                      <a:pt x="46" y="46"/>
                      <a:pt x="47" y="45"/>
                      <a:pt x="48" y="44"/>
                    </a:cubicBezTo>
                    <a:cubicBezTo>
                      <a:pt x="49" y="42"/>
                      <a:pt x="50" y="40"/>
                      <a:pt x="50" y="40"/>
                    </a:cubicBezTo>
                    <a:cubicBezTo>
                      <a:pt x="49" y="39"/>
                      <a:pt x="40" y="27"/>
                      <a:pt x="40" y="27"/>
                    </a:cubicBezTo>
                    <a:cubicBezTo>
                      <a:pt x="41" y="26"/>
                      <a:pt x="50" y="36"/>
                      <a:pt x="51" y="37"/>
                    </a:cubicBezTo>
                    <a:cubicBezTo>
                      <a:pt x="52" y="36"/>
                      <a:pt x="52" y="35"/>
                      <a:pt x="53" y="34"/>
                    </a:cubicBezTo>
                    <a:cubicBezTo>
                      <a:pt x="53" y="33"/>
                      <a:pt x="53" y="33"/>
                      <a:pt x="53" y="31"/>
                    </a:cubicBezTo>
                    <a:cubicBezTo>
                      <a:pt x="53" y="29"/>
                      <a:pt x="50" y="27"/>
                      <a:pt x="49" y="26"/>
                    </a:cubicBezTo>
                  </a:path>
                </a:pathLst>
              </a:cu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100"/>
              <p:cNvSpPr>
                <a:spLocks/>
              </p:cNvSpPr>
              <p:nvPr userDrawn="1"/>
            </p:nvSpPr>
            <p:spPr bwMode="auto">
              <a:xfrm>
                <a:off x="10705413" y="6310616"/>
                <a:ext cx="54411" cy="56632"/>
              </a:xfrm>
              <a:custGeom>
                <a:avLst/>
                <a:gdLst>
                  <a:gd name="T0" fmla="*/ 49 w 53"/>
                  <a:gd name="T1" fmla="*/ 26 h 55"/>
                  <a:gd name="T2" fmla="*/ 45 w 53"/>
                  <a:gd name="T3" fmla="*/ 23 h 55"/>
                  <a:gd name="T4" fmla="*/ 29 w 53"/>
                  <a:gd name="T5" fmla="*/ 1 h 55"/>
                  <a:gd name="T6" fmla="*/ 27 w 53"/>
                  <a:gd name="T7" fmla="*/ 0 h 55"/>
                  <a:gd name="T8" fmla="*/ 24 w 53"/>
                  <a:gd name="T9" fmla="*/ 1 h 55"/>
                  <a:gd name="T10" fmla="*/ 8 w 53"/>
                  <a:gd name="T11" fmla="*/ 23 h 55"/>
                  <a:gd name="T12" fmla="*/ 5 w 53"/>
                  <a:gd name="T13" fmla="*/ 26 h 55"/>
                  <a:gd name="T14" fmla="*/ 0 w 53"/>
                  <a:gd name="T15" fmla="*/ 31 h 55"/>
                  <a:gd name="T16" fmla="*/ 1 w 53"/>
                  <a:gd name="T17" fmla="*/ 34 h 55"/>
                  <a:gd name="T18" fmla="*/ 2 w 53"/>
                  <a:gd name="T19" fmla="*/ 37 h 55"/>
                  <a:gd name="T20" fmla="*/ 13 w 53"/>
                  <a:gd name="T21" fmla="*/ 27 h 55"/>
                  <a:gd name="T22" fmla="*/ 3 w 53"/>
                  <a:gd name="T23" fmla="*/ 40 h 55"/>
                  <a:gd name="T24" fmla="*/ 5 w 53"/>
                  <a:gd name="T25" fmla="*/ 44 h 55"/>
                  <a:gd name="T26" fmla="*/ 7 w 53"/>
                  <a:gd name="T27" fmla="*/ 46 h 55"/>
                  <a:gd name="T28" fmla="*/ 17 w 53"/>
                  <a:gd name="T29" fmla="*/ 32 h 55"/>
                  <a:gd name="T30" fmla="*/ 10 w 53"/>
                  <a:gd name="T31" fmla="*/ 48 h 55"/>
                  <a:gd name="T32" fmla="*/ 14 w 53"/>
                  <a:gd name="T33" fmla="*/ 52 h 55"/>
                  <a:gd name="T34" fmla="*/ 17 w 53"/>
                  <a:gd name="T35" fmla="*/ 53 h 55"/>
                  <a:gd name="T36" fmla="*/ 23 w 53"/>
                  <a:gd name="T37" fmla="*/ 35 h 55"/>
                  <a:gd name="T38" fmla="*/ 21 w 53"/>
                  <a:gd name="T39" fmla="*/ 54 h 55"/>
                  <a:gd name="T40" fmla="*/ 24 w 53"/>
                  <a:gd name="T41" fmla="*/ 55 h 55"/>
                  <a:gd name="T42" fmla="*/ 27 w 53"/>
                  <a:gd name="T43" fmla="*/ 55 h 55"/>
                  <a:gd name="T44" fmla="*/ 29 w 53"/>
                  <a:gd name="T45" fmla="*/ 55 h 55"/>
                  <a:gd name="T46" fmla="*/ 32 w 53"/>
                  <a:gd name="T47" fmla="*/ 54 h 55"/>
                  <a:gd name="T48" fmla="*/ 30 w 53"/>
                  <a:gd name="T49" fmla="*/ 35 h 55"/>
                  <a:gd name="T50" fmla="*/ 36 w 53"/>
                  <a:gd name="T51" fmla="*/ 53 h 55"/>
                  <a:gd name="T52" fmla="*/ 39 w 53"/>
                  <a:gd name="T53" fmla="*/ 52 h 55"/>
                  <a:gd name="T54" fmla="*/ 43 w 53"/>
                  <a:gd name="T55" fmla="*/ 48 h 55"/>
                  <a:gd name="T56" fmla="*/ 36 w 53"/>
                  <a:gd name="T57" fmla="*/ 32 h 55"/>
                  <a:gd name="T58" fmla="*/ 46 w 53"/>
                  <a:gd name="T59" fmla="*/ 46 h 55"/>
                  <a:gd name="T60" fmla="*/ 48 w 53"/>
                  <a:gd name="T61" fmla="*/ 44 h 55"/>
                  <a:gd name="T62" fmla="*/ 50 w 53"/>
                  <a:gd name="T63" fmla="*/ 40 h 55"/>
                  <a:gd name="T64" fmla="*/ 40 w 53"/>
                  <a:gd name="T65" fmla="*/ 27 h 55"/>
                  <a:gd name="T66" fmla="*/ 51 w 53"/>
                  <a:gd name="T67" fmla="*/ 37 h 55"/>
                  <a:gd name="T68" fmla="*/ 53 w 53"/>
                  <a:gd name="T69" fmla="*/ 34 h 55"/>
                  <a:gd name="T70" fmla="*/ 53 w 53"/>
                  <a:gd name="T71" fmla="*/ 31 h 55"/>
                  <a:gd name="T72" fmla="*/ 49 w 53"/>
                  <a:gd name="T7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5">
                    <a:moveTo>
                      <a:pt x="49" y="26"/>
                    </a:moveTo>
                    <a:cubicBezTo>
                      <a:pt x="47" y="25"/>
                      <a:pt x="46" y="23"/>
                      <a:pt x="45" y="23"/>
                    </a:cubicBezTo>
                    <a:cubicBezTo>
                      <a:pt x="43" y="21"/>
                      <a:pt x="31" y="5"/>
                      <a:pt x="29" y="1"/>
                    </a:cubicBezTo>
                    <a:cubicBezTo>
                      <a:pt x="28" y="0"/>
                      <a:pt x="27" y="0"/>
                      <a:pt x="27" y="0"/>
                    </a:cubicBezTo>
                    <a:cubicBezTo>
                      <a:pt x="26" y="0"/>
                      <a:pt x="25" y="0"/>
                      <a:pt x="24" y="1"/>
                    </a:cubicBezTo>
                    <a:cubicBezTo>
                      <a:pt x="22" y="5"/>
                      <a:pt x="10" y="21"/>
                      <a:pt x="8" y="23"/>
                    </a:cubicBezTo>
                    <a:cubicBezTo>
                      <a:pt x="8" y="23"/>
                      <a:pt x="6" y="25"/>
                      <a:pt x="5" y="26"/>
                    </a:cubicBezTo>
                    <a:cubicBezTo>
                      <a:pt x="4" y="27"/>
                      <a:pt x="0" y="29"/>
                      <a:pt x="0" y="31"/>
                    </a:cubicBezTo>
                    <a:cubicBezTo>
                      <a:pt x="0" y="33"/>
                      <a:pt x="0" y="33"/>
                      <a:pt x="1" y="34"/>
                    </a:cubicBezTo>
                    <a:cubicBezTo>
                      <a:pt x="1" y="35"/>
                      <a:pt x="1" y="36"/>
                      <a:pt x="2" y="37"/>
                    </a:cubicBezTo>
                    <a:cubicBezTo>
                      <a:pt x="3" y="36"/>
                      <a:pt x="13" y="26"/>
                      <a:pt x="13" y="27"/>
                    </a:cubicBezTo>
                    <a:cubicBezTo>
                      <a:pt x="14" y="27"/>
                      <a:pt x="4" y="39"/>
                      <a:pt x="3" y="40"/>
                    </a:cubicBezTo>
                    <a:cubicBezTo>
                      <a:pt x="3" y="40"/>
                      <a:pt x="4" y="42"/>
                      <a:pt x="5" y="44"/>
                    </a:cubicBezTo>
                    <a:cubicBezTo>
                      <a:pt x="6" y="45"/>
                      <a:pt x="7" y="46"/>
                      <a:pt x="7" y="46"/>
                    </a:cubicBezTo>
                    <a:cubicBezTo>
                      <a:pt x="8" y="45"/>
                      <a:pt x="17" y="32"/>
                      <a:pt x="17" y="32"/>
                    </a:cubicBezTo>
                    <a:cubicBezTo>
                      <a:pt x="18" y="32"/>
                      <a:pt x="10" y="48"/>
                      <a:pt x="10" y="48"/>
                    </a:cubicBezTo>
                    <a:cubicBezTo>
                      <a:pt x="10" y="48"/>
                      <a:pt x="13" y="51"/>
                      <a:pt x="14" y="52"/>
                    </a:cubicBezTo>
                    <a:cubicBezTo>
                      <a:pt x="15" y="52"/>
                      <a:pt x="16" y="53"/>
                      <a:pt x="17" y="53"/>
                    </a:cubicBezTo>
                    <a:cubicBezTo>
                      <a:pt x="17" y="52"/>
                      <a:pt x="22" y="35"/>
                      <a:pt x="23" y="35"/>
                    </a:cubicBezTo>
                    <a:cubicBezTo>
                      <a:pt x="24" y="35"/>
                      <a:pt x="21" y="53"/>
                      <a:pt x="21" y="54"/>
                    </a:cubicBezTo>
                    <a:cubicBezTo>
                      <a:pt x="22" y="54"/>
                      <a:pt x="23" y="54"/>
                      <a:pt x="24" y="55"/>
                    </a:cubicBezTo>
                    <a:cubicBezTo>
                      <a:pt x="25" y="55"/>
                      <a:pt x="26" y="55"/>
                      <a:pt x="27" y="55"/>
                    </a:cubicBezTo>
                    <a:cubicBezTo>
                      <a:pt x="28" y="55"/>
                      <a:pt x="28" y="55"/>
                      <a:pt x="29" y="55"/>
                    </a:cubicBezTo>
                    <a:cubicBezTo>
                      <a:pt x="30" y="54"/>
                      <a:pt x="32" y="54"/>
                      <a:pt x="32" y="54"/>
                    </a:cubicBezTo>
                    <a:cubicBezTo>
                      <a:pt x="32" y="53"/>
                      <a:pt x="30" y="35"/>
                      <a:pt x="30" y="35"/>
                    </a:cubicBezTo>
                    <a:cubicBezTo>
                      <a:pt x="31" y="35"/>
                      <a:pt x="36" y="52"/>
                      <a:pt x="36" y="53"/>
                    </a:cubicBezTo>
                    <a:cubicBezTo>
                      <a:pt x="37" y="53"/>
                      <a:pt x="38" y="52"/>
                      <a:pt x="39" y="52"/>
                    </a:cubicBezTo>
                    <a:cubicBezTo>
                      <a:pt x="40" y="51"/>
                      <a:pt x="43" y="48"/>
                      <a:pt x="43" y="48"/>
                    </a:cubicBezTo>
                    <a:cubicBezTo>
                      <a:pt x="43" y="48"/>
                      <a:pt x="35" y="32"/>
                      <a:pt x="36" y="32"/>
                    </a:cubicBezTo>
                    <a:cubicBezTo>
                      <a:pt x="37" y="32"/>
                      <a:pt x="45" y="45"/>
                      <a:pt x="46" y="46"/>
                    </a:cubicBezTo>
                    <a:cubicBezTo>
                      <a:pt x="46" y="46"/>
                      <a:pt x="47" y="45"/>
                      <a:pt x="48" y="44"/>
                    </a:cubicBezTo>
                    <a:cubicBezTo>
                      <a:pt x="49" y="42"/>
                      <a:pt x="50" y="40"/>
                      <a:pt x="50" y="40"/>
                    </a:cubicBezTo>
                    <a:cubicBezTo>
                      <a:pt x="49" y="39"/>
                      <a:pt x="40" y="27"/>
                      <a:pt x="40" y="27"/>
                    </a:cubicBezTo>
                    <a:cubicBezTo>
                      <a:pt x="41" y="26"/>
                      <a:pt x="50" y="36"/>
                      <a:pt x="51" y="37"/>
                    </a:cubicBezTo>
                    <a:cubicBezTo>
                      <a:pt x="52" y="36"/>
                      <a:pt x="52" y="35"/>
                      <a:pt x="53" y="34"/>
                    </a:cubicBezTo>
                    <a:cubicBezTo>
                      <a:pt x="53" y="33"/>
                      <a:pt x="53" y="33"/>
                      <a:pt x="53" y="31"/>
                    </a:cubicBezTo>
                    <a:cubicBezTo>
                      <a:pt x="53" y="29"/>
                      <a:pt x="50" y="27"/>
                      <a:pt x="49" y="26"/>
                    </a:cubicBezTo>
                    <a:close/>
                  </a:path>
                </a:pathLst>
              </a:cu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4" name="Freeform 101"/>
              <p:cNvSpPr>
                <a:spLocks/>
              </p:cNvSpPr>
              <p:nvPr userDrawn="1"/>
            </p:nvSpPr>
            <p:spPr bwMode="auto">
              <a:xfrm>
                <a:off x="10711705" y="6315798"/>
                <a:ext cx="12215" cy="11475"/>
              </a:xfrm>
              <a:custGeom>
                <a:avLst/>
                <a:gdLst>
                  <a:gd name="T0" fmla="*/ 12 w 12"/>
                  <a:gd name="T1" fmla="*/ 0 h 11"/>
                  <a:gd name="T2" fmla="*/ 2 w 12"/>
                  <a:gd name="T3" fmla="*/ 0 h 11"/>
                  <a:gd name="T4" fmla="*/ 1 w 12"/>
                  <a:gd name="T5" fmla="*/ 1 h 11"/>
                  <a:gd name="T6" fmla="*/ 1 w 12"/>
                  <a:gd name="T7" fmla="*/ 2 h 11"/>
                  <a:gd name="T8" fmla="*/ 4 w 12"/>
                  <a:gd name="T9" fmla="*/ 11 h 11"/>
                  <a:gd name="T10" fmla="*/ 12 w 12"/>
                  <a:gd name="T11" fmla="*/ 0 h 11"/>
                </a:gdLst>
                <a:ahLst/>
                <a:cxnLst>
                  <a:cxn ang="0">
                    <a:pos x="T0" y="T1"/>
                  </a:cxn>
                  <a:cxn ang="0">
                    <a:pos x="T2" y="T3"/>
                  </a:cxn>
                  <a:cxn ang="0">
                    <a:pos x="T4" y="T5"/>
                  </a:cxn>
                  <a:cxn ang="0">
                    <a:pos x="T6" y="T7"/>
                  </a:cxn>
                  <a:cxn ang="0">
                    <a:pos x="T8" y="T9"/>
                  </a:cxn>
                  <a:cxn ang="0">
                    <a:pos x="T10" y="T11"/>
                  </a:cxn>
                </a:cxnLst>
                <a:rect l="0" t="0" r="r" b="b"/>
                <a:pathLst>
                  <a:path w="12" h="11">
                    <a:moveTo>
                      <a:pt x="12" y="0"/>
                    </a:moveTo>
                    <a:cubicBezTo>
                      <a:pt x="2" y="0"/>
                      <a:pt x="2" y="0"/>
                      <a:pt x="2" y="0"/>
                    </a:cubicBezTo>
                    <a:cubicBezTo>
                      <a:pt x="2" y="0"/>
                      <a:pt x="1" y="0"/>
                      <a:pt x="1" y="1"/>
                    </a:cubicBezTo>
                    <a:cubicBezTo>
                      <a:pt x="0" y="1"/>
                      <a:pt x="1" y="2"/>
                      <a:pt x="1" y="2"/>
                    </a:cubicBezTo>
                    <a:cubicBezTo>
                      <a:pt x="1" y="2"/>
                      <a:pt x="4" y="11"/>
                      <a:pt x="4" y="11"/>
                    </a:cubicBezTo>
                    <a:cubicBezTo>
                      <a:pt x="5" y="10"/>
                      <a:pt x="11" y="2"/>
                      <a:pt x="12" y="0"/>
                    </a:cubicBezTo>
                  </a:path>
                </a:pathLst>
              </a:cu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102"/>
              <p:cNvSpPr>
                <a:spLocks/>
              </p:cNvSpPr>
              <p:nvPr userDrawn="1"/>
            </p:nvSpPr>
            <p:spPr bwMode="auto">
              <a:xfrm>
                <a:off x="10711705" y="6315798"/>
                <a:ext cx="12215" cy="11475"/>
              </a:xfrm>
              <a:custGeom>
                <a:avLst/>
                <a:gdLst>
                  <a:gd name="T0" fmla="*/ 12 w 12"/>
                  <a:gd name="T1" fmla="*/ 0 h 11"/>
                  <a:gd name="T2" fmla="*/ 2 w 12"/>
                  <a:gd name="T3" fmla="*/ 0 h 11"/>
                  <a:gd name="T4" fmla="*/ 1 w 12"/>
                  <a:gd name="T5" fmla="*/ 1 h 11"/>
                  <a:gd name="T6" fmla="*/ 1 w 12"/>
                  <a:gd name="T7" fmla="*/ 2 h 11"/>
                  <a:gd name="T8" fmla="*/ 4 w 12"/>
                  <a:gd name="T9" fmla="*/ 11 h 11"/>
                  <a:gd name="T10" fmla="*/ 12 w 12"/>
                  <a:gd name="T11" fmla="*/ 0 h 11"/>
                </a:gdLst>
                <a:ahLst/>
                <a:cxnLst>
                  <a:cxn ang="0">
                    <a:pos x="T0" y="T1"/>
                  </a:cxn>
                  <a:cxn ang="0">
                    <a:pos x="T2" y="T3"/>
                  </a:cxn>
                  <a:cxn ang="0">
                    <a:pos x="T4" y="T5"/>
                  </a:cxn>
                  <a:cxn ang="0">
                    <a:pos x="T6" y="T7"/>
                  </a:cxn>
                  <a:cxn ang="0">
                    <a:pos x="T8" y="T9"/>
                  </a:cxn>
                  <a:cxn ang="0">
                    <a:pos x="T10" y="T11"/>
                  </a:cxn>
                </a:cxnLst>
                <a:rect l="0" t="0" r="r" b="b"/>
                <a:pathLst>
                  <a:path w="12" h="11">
                    <a:moveTo>
                      <a:pt x="12" y="0"/>
                    </a:moveTo>
                    <a:cubicBezTo>
                      <a:pt x="2" y="0"/>
                      <a:pt x="2" y="0"/>
                      <a:pt x="2" y="0"/>
                    </a:cubicBezTo>
                    <a:cubicBezTo>
                      <a:pt x="2" y="0"/>
                      <a:pt x="1" y="0"/>
                      <a:pt x="1" y="1"/>
                    </a:cubicBezTo>
                    <a:cubicBezTo>
                      <a:pt x="0" y="1"/>
                      <a:pt x="1" y="2"/>
                      <a:pt x="1" y="2"/>
                    </a:cubicBezTo>
                    <a:cubicBezTo>
                      <a:pt x="1" y="2"/>
                      <a:pt x="4" y="11"/>
                      <a:pt x="4" y="11"/>
                    </a:cubicBezTo>
                    <a:cubicBezTo>
                      <a:pt x="5" y="10"/>
                      <a:pt x="11" y="2"/>
                      <a:pt x="12" y="0"/>
                    </a:cubicBezTo>
                    <a:close/>
                  </a:path>
                </a:pathLst>
              </a:cu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Freeform 103"/>
              <p:cNvSpPr>
                <a:spLocks/>
              </p:cNvSpPr>
              <p:nvPr userDrawn="1"/>
            </p:nvSpPr>
            <p:spPr bwMode="auto">
              <a:xfrm>
                <a:off x="10741317" y="6315798"/>
                <a:ext cx="12215" cy="11475"/>
              </a:xfrm>
              <a:custGeom>
                <a:avLst/>
                <a:gdLst>
                  <a:gd name="T0" fmla="*/ 11 w 12"/>
                  <a:gd name="T1" fmla="*/ 2 h 11"/>
                  <a:gd name="T2" fmla="*/ 12 w 12"/>
                  <a:gd name="T3" fmla="*/ 1 h 11"/>
                  <a:gd name="T4" fmla="*/ 10 w 12"/>
                  <a:gd name="T5" fmla="*/ 0 h 11"/>
                  <a:gd name="T6" fmla="*/ 0 w 12"/>
                  <a:gd name="T7" fmla="*/ 0 h 11"/>
                  <a:gd name="T8" fmla="*/ 8 w 12"/>
                  <a:gd name="T9" fmla="*/ 11 h 11"/>
                  <a:gd name="T10" fmla="*/ 11 w 12"/>
                  <a:gd name="T11" fmla="*/ 2 h 11"/>
                </a:gdLst>
                <a:ahLst/>
                <a:cxnLst>
                  <a:cxn ang="0">
                    <a:pos x="T0" y="T1"/>
                  </a:cxn>
                  <a:cxn ang="0">
                    <a:pos x="T2" y="T3"/>
                  </a:cxn>
                  <a:cxn ang="0">
                    <a:pos x="T4" y="T5"/>
                  </a:cxn>
                  <a:cxn ang="0">
                    <a:pos x="T6" y="T7"/>
                  </a:cxn>
                  <a:cxn ang="0">
                    <a:pos x="T8" y="T9"/>
                  </a:cxn>
                  <a:cxn ang="0">
                    <a:pos x="T10" y="T11"/>
                  </a:cxn>
                </a:cxnLst>
                <a:rect l="0" t="0" r="r" b="b"/>
                <a:pathLst>
                  <a:path w="12" h="11">
                    <a:moveTo>
                      <a:pt x="11" y="2"/>
                    </a:moveTo>
                    <a:cubicBezTo>
                      <a:pt x="11" y="2"/>
                      <a:pt x="12" y="1"/>
                      <a:pt x="12" y="1"/>
                    </a:cubicBezTo>
                    <a:cubicBezTo>
                      <a:pt x="11" y="0"/>
                      <a:pt x="10" y="0"/>
                      <a:pt x="10" y="0"/>
                    </a:cubicBezTo>
                    <a:cubicBezTo>
                      <a:pt x="0" y="0"/>
                      <a:pt x="0" y="0"/>
                      <a:pt x="0" y="0"/>
                    </a:cubicBezTo>
                    <a:cubicBezTo>
                      <a:pt x="1" y="2"/>
                      <a:pt x="7" y="10"/>
                      <a:pt x="8" y="11"/>
                    </a:cubicBezTo>
                    <a:cubicBezTo>
                      <a:pt x="8" y="11"/>
                      <a:pt x="11" y="2"/>
                      <a:pt x="11" y="2"/>
                    </a:cubicBezTo>
                  </a:path>
                </a:pathLst>
              </a:custGeom>
              <a:solidFill>
                <a:srgbClr val="FCE2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104"/>
              <p:cNvSpPr>
                <a:spLocks/>
              </p:cNvSpPr>
              <p:nvPr userDrawn="1"/>
            </p:nvSpPr>
            <p:spPr bwMode="auto">
              <a:xfrm>
                <a:off x="10741317" y="6315798"/>
                <a:ext cx="12215" cy="11475"/>
              </a:xfrm>
              <a:custGeom>
                <a:avLst/>
                <a:gdLst>
                  <a:gd name="T0" fmla="*/ 11 w 12"/>
                  <a:gd name="T1" fmla="*/ 2 h 11"/>
                  <a:gd name="T2" fmla="*/ 12 w 12"/>
                  <a:gd name="T3" fmla="*/ 1 h 11"/>
                  <a:gd name="T4" fmla="*/ 10 w 12"/>
                  <a:gd name="T5" fmla="*/ 0 h 11"/>
                  <a:gd name="T6" fmla="*/ 0 w 12"/>
                  <a:gd name="T7" fmla="*/ 0 h 11"/>
                  <a:gd name="T8" fmla="*/ 8 w 12"/>
                  <a:gd name="T9" fmla="*/ 11 h 11"/>
                  <a:gd name="T10" fmla="*/ 11 w 12"/>
                  <a:gd name="T11" fmla="*/ 2 h 11"/>
                </a:gdLst>
                <a:ahLst/>
                <a:cxnLst>
                  <a:cxn ang="0">
                    <a:pos x="T0" y="T1"/>
                  </a:cxn>
                  <a:cxn ang="0">
                    <a:pos x="T2" y="T3"/>
                  </a:cxn>
                  <a:cxn ang="0">
                    <a:pos x="T4" y="T5"/>
                  </a:cxn>
                  <a:cxn ang="0">
                    <a:pos x="T6" y="T7"/>
                  </a:cxn>
                  <a:cxn ang="0">
                    <a:pos x="T8" y="T9"/>
                  </a:cxn>
                  <a:cxn ang="0">
                    <a:pos x="T10" y="T11"/>
                  </a:cxn>
                </a:cxnLst>
                <a:rect l="0" t="0" r="r" b="b"/>
                <a:pathLst>
                  <a:path w="12" h="11">
                    <a:moveTo>
                      <a:pt x="11" y="2"/>
                    </a:moveTo>
                    <a:cubicBezTo>
                      <a:pt x="11" y="2"/>
                      <a:pt x="12" y="1"/>
                      <a:pt x="12" y="1"/>
                    </a:cubicBezTo>
                    <a:cubicBezTo>
                      <a:pt x="11" y="0"/>
                      <a:pt x="10" y="0"/>
                      <a:pt x="10" y="0"/>
                    </a:cubicBezTo>
                    <a:cubicBezTo>
                      <a:pt x="0" y="0"/>
                      <a:pt x="0" y="0"/>
                      <a:pt x="0" y="0"/>
                    </a:cubicBezTo>
                    <a:cubicBezTo>
                      <a:pt x="1" y="2"/>
                      <a:pt x="7" y="10"/>
                      <a:pt x="8" y="11"/>
                    </a:cubicBezTo>
                    <a:cubicBezTo>
                      <a:pt x="8" y="11"/>
                      <a:pt x="11" y="2"/>
                      <a:pt x="11" y="2"/>
                    </a:cubicBezTo>
                    <a:close/>
                  </a:path>
                </a:pathLst>
              </a:custGeom>
              <a:noFill/>
              <a:ln w="7938" cap="flat">
                <a:solidFill>
                  <a:srgbClr val="FCE22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8" name="Freeform 105"/>
              <p:cNvSpPr>
                <a:spLocks noEditPoints="1"/>
              </p:cNvSpPr>
              <p:nvPr userDrawn="1"/>
            </p:nvSpPr>
            <p:spPr bwMode="auto">
              <a:xfrm>
                <a:off x="10564388" y="6306544"/>
                <a:ext cx="61444" cy="64775"/>
              </a:xfrm>
              <a:custGeom>
                <a:avLst/>
                <a:gdLst>
                  <a:gd name="T0" fmla="*/ 14 w 60"/>
                  <a:gd name="T1" fmla="*/ 20 h 63"/>
                  <a:gd name="T2" fmla="*/ 10 w 60"/>
                  <a:gd name="T3" fmla="*/ 10 h 63"/>
                  <a:gd name="T4" fmla="*/ 11 w 60"/>
                  <a:gd name="T5" fmla="*/ 10 h 63"/>
                  <a:gd name="T6" fmla="*/ 39 w 60"/>
                  <a:gd name="T7" fmla="*/ 10 h 63"/>
                  <a:gd name="T8" fmla="*/ 49 w 60"/>
                  <a:gd name="T9" fmla="*/ 10 h 63"/>
                  <a:gd name="T10" fmla="*/ 50 w 60"/>
                  <a:gd name="T11" fmla="*/ 10 h 63"/>
                  <a:gd name="T12" fmla="*/ 46 w 60"/>
                  <a:gd name="T13" fmla="*/ 20 h 63"/>
                  <a:gd name="T14" fmla="*/ 43 w 60"/>
                  <a:gd name="T15" fmla="*/ 31 h 63"/>
                  <a:gd name="T16" fmla="*/ 51 w 60"/>
                  <a:gd name="T17" fmla="*/ 48 h 63"/>
                  <a:gd name="T18" fmla="*/ 39 w 60"/>
                  <a:gd name="T19" fmla="*/ 36 h 63"/>
                  <a:gd name="T20" fmla="*/ 39 w 60"/>
                  <a:gd name="T21" fmla="*/ 36 h 63"/>
                  <a:gd name="T22" fmla="*/ 46 w 60"/>
                  <a:gd name="T23" fmla="*/ 52 h 63"/>
                  <a:gd name="T24" fmla="*/ 39 w 60"/>
                  <a:gd name="T25" fmla="*/ 57 h 63"/>
                  <a:gd name="T26" fmla="*/ 34 w 60"/>
                  <a:gd name="T27" fmla="*/ 39 h 63"/>
                  <a:gd name="T28" fmla="*/ 33 w 60"/>
                  <a:gd name="T29" fmla="*/ 40 h 63"/>
                  <a:gd name="T30" fmla="*/ 34 w 60"/>
                  <a:gd name="T31" fmla="*/ 58 h 63"/>
                  <a:gd name="T32" fmla="*/ 32 w 60"/>
                  <a:gd name="T33" fmla="*/ 59 h 63"/>
                  <a:gd name="T34" fmla="*/ 28 w 60"/>
                  <a:gd name="T35" fmla="*/ 59 h 63"/>
                  <a:gd name="T36" fmla="*/ 26 w 60"/>
                  <a:gd name="T37" fmla="*/ 58 h 63"/>
                  <a:gd name="T38" fmla="*/ 26 w 60"/>
                  <a:gd name="T39" fmla="*/ 40 h 63"/>
                  <a:gd name="T40" fmla="*/ 26 w 60"/>
                  <a:gd name="T41" fmla="*/ 39 h 63"/>
                  <a:gd name="T42" fmla="*/ 20 w 60"/>
                  <a:gd name="T43" fmla="*/ 57 h 63"/>
                  <a:gd name="T44" fmla="*/ 13 w 60"/>
                  <a:gd name="T45" fmla="*/ 52 h 63"/>
                  <a:gd name="T46" fmla="*/ 21 w 60"/>
                  <a:gd name="T47" fmla="*/ 36 h 63"/>
                  <a:gd name="T48" fmla="*/ 21 w 60"/>
                  <a:gd name="T49" fmla="*/ 36 h 63"/>
                  <a:gd name="T50" fmla="*/ 8 w 60"/>
                  <a:gd name="T51" fmla="*/ 48 h 63"/>
                  <a:gd name="T52" fmla="*/ 17 w 60"/>
                  <a:gd name="T53" fmla="*/ 31 h 63"/>
                  <a:gd name="T54" fmla="*/ 16 w 60"/>
                  <a:gd name="T55" fmla="*/ 30 h 63"/>
                  <a:gd name="T56" fmla="*/ 5 w 60"/>
                  <a:gd name="T57" fmla="*/ 40 h 63"/>
                  <a:gd name="T58" fmla="*/ 4 w 60"/>
                  <a:gd name="T59" fmla="*/ 36 h 63"/>
                  <a:gd name="T60" fmla="*/ 8 w 60"/>
                  <a:gd name="T61" fmla="*/ 30 h 63"/>
                  <a:gd name="T62" fmla="*/ 12 w 60"/>
                  <a:gd name="T63" fmla="*/ 27 h 63"/>
                  <a:gd name="T64" fmla="*/ 30 w 60"/>
                  <a:gd name="T65" fmla="*/ 4 h 63"/>
                  <a:gd name="T66" fmla="*/ 48 w 60"/>
                  <a:gd name="T67" fmla="*/ 27 h 63"/>
                  <a:gd name="T68" fmla="*/ 52 w 60"/>
                  <a:gd name="T69" fmla="*/ 30 h 63"/>
                  <a:gd name="T70" fmla="*/ 56 w 60"/>
                  <a:gd name="T71" fmla="*/ 36 h 63"/>
                  <a:gd name="T72" fmla="*/ 55 w 60"/>
                  <a:gd name="T73" fmla="*/ 39 h 63"/>
                  <a:gd name="T74" fmla="*/ 43 w 60"/>
                  <a:gd name="T75" fmla="*/ 30 h 63"/>
                  <a:gd name="T76" fmla="*/ 43 w 60"/>
                  <a:gd name="T77" fmla="*/ 31 h 63"/>
                  <a:gd name="T78" fmla="*/ 55 w 60"/>
                  <a:gd name="T79" fmla="*/ 28 h 63"/>
                  <a:gd name="T80" fmla="*/ 49 w 60"/>
                  <a:gd name="T81" fmla="*/ 22 h 63"/>
                  <a:gd name="T82" fmla="*/ 53 w 60"/>
                  <a:gd name="T83" fmla="*/ 12 h 63"/>
                  <a:gd name="T84" fmla="*/ 52 w 60"/>
                  <a:gd name="T85" fmla="*/ 8 h 63"/>
                  <a:gd name="T86" fmla="*/ 37 w 60"/>
                  <a:gd name="T87" fmla="*/ 7 h 63"/>
                  <a:gd name="T88" fmla="*/ 30 w 60"/>
                  <a:gd name="T89" fmla="*/ 0 h 63"/>
                  <a:gd name="T90" fmla="*/ 23 w 60"/>
                  <a:gd name="T91" fmla="*/ 7 h 63"/>
                  <a:gd name="T92" fmla="*/ 7 w 60"/>
                  <a:gd name="T93" fmla="*/ 8 h 63"/>
                  <a:gd name="T94" fmla="*/ 7 w 60"/>
                  <a:gd name="T95" fmla="*/ 12 h 63"/>
                  <a:gd name="T96" fmla="*/ 11 w 60"/>
                  <a:gd name="T97" fmla="*/ 22 h 63"/>
                  <a:gd name="T98" fmla="*/ 5 w 60"/>
                  <a:gd name="T99" fmla="*/ 28 h 63"/>
                  <a:gd name="T100" fmla="*/ 0 w 60"/>
                  <a:gd name="T101" fmla="*/ 36 h 63"/>
                  <a:gd name="T102" fmla="*/ 3 w 60"/>
                  <a:gd name="T103" fmla="*/ 44 h 63"/>
                  <a:gd name="T104" fmla="*/ 16 w 60"/>
                  <a:gd name="T105" fmla="*/ 59 h 63"/>
                  <a:gd name="T106" fmla="*/ 22 w 60"/>
                  <a:gd name="T107" fmla="*/ 61 h 63"/>
                  <a:gd name="T108" fmla="*/ 37 w 60"/>
                  <a:gd name="T109" fmla="*/ 61 h 63"/>
                  <a:gd name="T110" fmla="*/ 43 w 60"/>
                  <a:gd name="T111" fmla="*/ 59 h 63"/>
                  <a:gd name="T112" fmla="*/ 57 w 60"/>
                  <a:gd name="T113" fmla="*/ 44 h 63"/>
                  <a:gd name="T114" fmla="*/ 60 w 60"/>
                  <a:gd name="T115" fmla="*/ 36 h 63"/>
                  <a:gd name="T116" fmla="*/ 55 w 60"/>
                  <a:gd name="T117"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 h="63">
                    <a:moveTo>
                      <a:pt x="21" y="10"/>
                    </a:moveTo>
                    <a:cubicBezTo>
                      <a:pt x="21" y="10"/>
                      <a:pt x="14" y="20"/>
                      <a:pt x="14" y="20"/>
                    </a:cubicBezTo>
                    <a:cubicBezTo>
                      <a:pt x="13" y="20"/>
                      <a:pt x="10" y="11"/>
                      <a:pt x="10" y="11"/>
                    </a:cubicBezTo>
                    <a:cubicBezTo>
                      <a:pt x="10" y="11"/>
                      <a:pt x="10" y="11"/>
                      <a:pt x="10" y="10"/>
                    </a:cubicBezTo>
                    <a:cubicBezTo>
                      <a:pt x="10" y="10"/>
                      <a:pt x="10" y="10"/>
                      <a:pt x="10" y="10"/>
                    </a:cubicBezTo>
                    <a:cubicBezTo>
                      <a:pt x="10" y="10"/>
                      <a:pt x="10" y="10"/>
                      <a:pt x="11" y="10"/>
                    </a:cubicBezTo>
                    <a:cubicBezTo>
                      <a:pt x="11" y="10"/>
                      <a:pt x="21" y="10"/>
                      <a:pt x="21" y="10"/>
                    </a:cubicBezTo>
                    <a:moveTo>
                      <a:pt x="39" y="10"/>
                    </a:moveTo>
                    <a:cubicBezTo>
                      <a:pt x="49" y="10"/>
                      <a:pt x="49" y="10"/>
                      <a:pt x="49" y="10"/>
                    </a:cubicBezTo>
                    <a:cubicBezTo>
                      <a:pt x="49" y="10"/>
                      <a:pt x="49" y="10"/>
                      <a:pt x="49" y="10"/>
                    </a:cubicBezTo>
                    <a:cubicBezTo>
                      <a:pt x="49" y="10"/>
                      <a:pt x="50" y="10"/>
                      <a:pt x="50" y="10"/>
                    </a:cubicBezTo>
                    <a:cubicBezTo>
                      <a:pt x="50" y="10"/>
                      <a:pt x="50" y="10"/>
                      <a:pt x="50" y="10"/>
                    </a:cubicBezTo>
                    <a:cubicBezTo>
                      <a:pt x="50" y="11"/>
                      <a:pt x="50" y="11"/>
                      <a:pt x="50" y="11"/>
                    </a:cubicBezTo>
                    <a:cubicBezTo>
                      <a:pt x="50" y="11"/>
                      <a:pt x="47" y="19"/>
                      <a:pt x="46" y="20"/>
                    </a:cubicBezTo>
                    <a:cubicBezTo>
                      <a:pt x="46" y="20"/>
                      <a:pt x="39" y="11"/>
                      <a:pt x="39" y="10"/>
                    </a:cubicBezTo>
                    <a:moveTo>
                      <a:pt x="43" y="31"/>
                    </a:moveTo>
                    <a:cubicBezTo>
                      <a:pt x="43" y="32"/>
                      <a:pt x="52" y="43"/>
                      <a:pt x="53" y="44"/>
                    </a:cubicBezTo>
                    <a:cubicBezTo>
                      <a:pt x="53" y="44"/>
                      <a:pt x="52" y="46"/>
                      <a:pt x="51" y="48"/>
                    </a:cubicBezTo>
                    <a:cubicBezTo>
                      <a:pt x="51" y="49"/>
                      <a:pt x="49" y="50"/>
                      <a:pt x="49" y="50"/>
                    </a:cubicBezTo>
                    <a:cubicBezTo>
                      <a:pt x="49" y="49"/>
                      <a:pt x="40" y="35"/>
                      <a:pt x="39" y="36"/>
                    </a:cubicBezTo>
                    <a:cubicBezTo>
                      <a:pt x="39" y="36"/>
                      <a:pt x="39" y="36"/>
                      <a:pt x="39" y="36"/>
                    </a:cubicBezTo>
                    <a:cubicBezTo>
                      <a:pt x="39" y="36"/>
                      <a:pt x="39" y="36"/>
                      <a:pt x="39" y="36"/>
                    </a:cubicBezTo>
                    <a:cubicBezTo>
                      <a:pt x="39" y="37"/>
                      <a:pt x="41" y="42"/>
                      <a:pt x="46" y="52"/>
                    </a:cubicBezTo>
                    <a:cubicBezTo>
                      <a:pt x="46" y="52"/>
                      <a:pt x="46" y="52"/>
                      <a:pt x="46" y="52"/>
                    </a:cubicBezTo>
                    <a:cubicBezTo>
                      <a:pt x="46" y="53"/>
                      <a:pt x="43" y="55"/>
                      <a:pt x="42" y="56"/>
                    </a:cubicBezTo>
                    <a:cubicBezTo>
                      <a:pt x="41" y="56"/>
                      <a:pt x="40" y="57"/>
                      <a:pt x="39" y="57"/>
                    </a:cubicBezTo>
                    <a:cubicBezTo>
                      <a:pt x="39" y="56"/>
                      <a:pt x="34" y="39"/>
                      <a:pt x="34" y="39"/>
                    </a:cubicBezTo>
                    <a:cubicBezTo>
                      <a:pt x="34" y="39"/>
                      <a:pt x="34" y="39"/>
                      <a:pt x="34" y="39"/>
                    </a:cubicBezTo>
                    <a:cubicBezTo>
                      <a:pt x="33" y="39"/>
                      <a:pt x="33" y="39"/>
                      <a:pt x="33" y="39"/>
                    </a:cubicBezTo>
                    <a:cubicBezTo>
                      <a:pt x="33" y="39"/>
                      <a:pt x="33" y="39"/>
                      <a:pt x="33" y="40"/>
                    </a:cubicBezTo>
                    <a:cubicBezTo>
                      <a:pt x="33" y="44"/>
                      <a:pt x="35" y="57"/>
                      <a:pt x="35" y="58"/>
                    </a:cubicBezTo>
                    <a:cubicBezTo>
                      <a:pt x="35" y="58"/>
                      <a:pt x="34" y="58"/>
                      <a:pt x="34" y="58"/>
                    </a:cubicBezTo>
                    <a:cubicBezTo>
                      <a:pt x="33" y="58"/>
                      <a:pt x="33" y="58"/>
                      <a:pt x="33" y="58"/>
                    </a:cubicBezTo>
                    <a:cubicBezTo>
                      <a:pt x="33" y="58"/>
                      <a:pt x="32" y="59"/>
                      <a:pt x="32" y="59"/>
                    </a:cubicBezTo>
                    <a:cubicBezTo>
                      <a:pt x="31" y="59"/>
                      <a:pt x="31" y="59"/>
                      <a:pt x="30" y="59"/>
                    </a:cubicBezTo>
                    <a:cubicBezTo>
                      <a:pt x="29" y="59"/>
                      <a:pt x="29" y="59"/>
                      <a:pt x="28" y="59"/>
                    </a:cubicBezTo>
                    <a:cubicBezTo>
                      <a:pt x="28" y="59"/>
                      <a:pt x="27" y="58"/>
                      <a:pt x="27" y="58"/>
                    </a:cubicBezTo>
                    <a:cubicBezTo>
                      <a:pt x="27" y="58"/>
                      <a:pt x="26" y="58"/>
                      <a:pt x="26" y="58"/>
                    </a:cubicBezTo>
                    <a:cubicBezTo>
                      <a:pt x="26" y="58"/>
                      <a:pt x="25" y="58"/>
                      <a:pt x="25" y="58"/>
                    </a:cubicBezTo>
                    <a:cubicBezTo>
                      <a:pt x="25" y="57"/>
                      <a:pt x="26" y="44"/>
                      <a:pt x="26" y="40"/>
                    </a:cubicBezTo>
                    <a:cubicBezTo>
                      <a:pt x="26" y="39"/>
                      <a:pt x="26" y="39"/>
                      <a:pt x="26" y="39"/>
                    </a:cubicBezTo>
                    <a:cubicBezTo>
                      <a:pt x="26" y="39"/>
                      <a:pt x="26" y="39"/>
                      <a:pt x="26" y="39"/>
                    </a:cubicBezTo>
                    <a:cubicBezTo>
                      <a:pt x="26" y="39"/>
                      <a:pt x="26" y="39"/>
                      <a:pt x="26" y="39"/>
                    </a:cubicBezTo>
                    <a:cubicBezTo>
                      <a:pt x="25" y="39"/>
                      <a:pt x="21" y="56"/>
                      <a:pt x="20" y="57"/>
                    </a:cubicBezTo>
                    <a:cubicBezTo>
                      <a:pt x="20" y="57"/>
                      <a:pt x="18" y="56"/>
                      <a:pt x="17" y="56"/>
                    </a:cubicBezTo>
                    <a:cubicBezTo>
                      <a:pt x="16" y="55"/>
                      <a:pt x="14" y="53"/>
                      <a:pt x="13" y="52"/>
                    </a:cubicBezTo>
                    <a:cubicBezTo>
                      <a:pt x="13" y="52"/>
                      <a:pt x="14" y="52"/>
                      <a:pt x="14" y="52"/>
                    </a:cubicBezTo>
                    <a:cubicBezTo>
                      <a:pt x="17" y="45"/>
                      <a:pt x="21" y="37"/>
                      <a:pt x="21" y="36"/>
                    </a:cubicBezTo>
                    <a:cubicBezTo>
                      <a:pt x="21" y="36"/>
                      <a:pt x="21" y="36"/>
                      <a:pt x="21" y="36"/>
                    </a:cubicBezTo>
                    <a:cubicBezTo>
                      <a:pt x="21" y="36"/>
                      <a:pt x="21" y="36"/>
                      <a:pt x="21" y="36"/>
                    </a:cubicBezTo>
                    <a:cubicBezTo>
                      <a:pt x="20" y="35"/>
                      <a:pt x="11" y="49"/>
                      <a:pt x="11" y="50"/>
                    </a:cubicBezTo>
                    <a:cubicBezTo>
                      <a:pt x="10" y="50"/>
                      <a:pt x="9" y="49"/>
                      <a:pt x="8" y="48"/>
                    </a:cubicBezTo>
                    <a:cubicBezTo>
                      <a:pt x="8" y="46"/>
                      <a:pt x="7" y="44"/>
                      <a:pt x="7" y="44"/>
                    </a:cubicBezTo>
                    <a:cubicBezTo>
                      <a:pt x="7" y="43"/>
                      <a:pt x="17" y="32"/>
                      <a:pt x="17" y="31"/>
                    </a:cubicBezTo>
                    <a:cubicBezTo>
                      <a:pt x="17" y="31"/>
                      <a:pt x="17" y="30"/>
                      <a:pt x="17" y="30"/>
                    </a:cubicBezTo>
                    <a:cubicBezTo>
                      <a:pt x="16" y="30"/>
                      <a:pt x="16" y="30"/>
                      <a:pt x="16" y="30"/>
                    </a:cubicBezTo>
                    <a:cubicBezTo>
                      <a:pt x="15" y="30"/>
                      <a:pt x="6" y="40"/>
                      <a:pt x="5" y="40"/>
                    </a:cubicBezTo>
                    <a:cubicBezTo>
                      <a:pt x="5" y="40"/>
                      <a:pt x="5" y="40"/>
                      <a:pt x="5" y="40"/>
                    </a:cubicBezTo>
                    <a:cubicBezTo>
                      <a:pt x="4" y="38"/>
                      <a:pt x="4" y="38"/>
                      <a:pt x="4" y="38"/>
                    </a:cubicBezTo>
                    <a:cubicBezTo>
                      <a:pt x="4" y="37"/>
                      <a:pt x="4" y="37"/>
                      <a:pt x="4" y="36"/>
                    </a:cubicBezTo>
                    <a:cubicBezTo>
                      <a:pt x="4" y="35"/>
                      <a:pt x="4" y="35"/>
                      <a:pt x="4" y="35"/>
                    </a:cubicBezTo>
                    <a:cubicBezTo>
                      <a:pt x="4" y="34"/>
                      <a:pt x="5" y="32"/>
                      <a:pt x="8" y="30"/>
                    </a:cubicBezTo>
                    <a:cubicBezTo>
                      <a:pt x="9" y="29"/>
                      <a:pt x="10" y="28"/>
                      <a:pt x="11" y="28"/>
                    </a:cubicBezTo>
                    <a:cubicBezTo>
                      <a:pt x="11" y="28"/>
                      <a:pt x="12" y="27"/>
                      <a:pt x="12" y="27"/>
                    </a:cubicBezTo>
                    <a:cubicBezTo>
                      <a:pt x="13" y="25"/>
                      <a:pt x="25" y="9"/>
                      <a:pt x="28" y="5"/>
                    </a:cubicBezTo>
                    <a:cubicBezTo>
                      <a:pt x="28" y="4"/>
                      <a:pt x="29" y="4"/>
                      <a:pt x="30" y="4"/>
                    </a:cubicBezTo>
                    <a:cubicBezTo>
                      <a:pt x="31" y="4"/>
                      <a:pt x="31" y="4"/>
                      <a:pt x="32" y="5"/>
                    </a:cubicBezTo>
                    <a:cubicBezTo>
                      <a:pt x="34" y="9"/>
                      <a:pt x="46" y="25"/>
                      <a:pt x="48" y="27"/>
                    </a:cubicBezTo>
                    <a:cubicBezTo>
                      <a:pt x="49" y="28"/>
                      <a:pt x="49" y="28"/>
                      <a:pt x="49" y="28"/>
                    </a:cubicBezTo>
                    <a:cubicBezTo>
                      <a:pt x="49" y="28"/>
                      <a:pt x="51" y="29"/>
                      <a:pt x="52" y="30"/>
                    </a:cubicBezTo>
                    <a:cubicBezTo>
                      <a:pt x="53" y="31"/>
                      <a:pt x="56" y="33"/>
                      <a:pt x="56" y="35"/>
                    </a:cubicBezTo>
                    <a:cubicBezTo>
                      <a:pt x="56" y="36"/>
                      <a:pt x="56" y="36"/>
                      <a:pt x="56" y="36"/>
                    </a:cubicBezTo>
                    <a:cubicBezTo>
                      <a:pt x="56" y="37"/>
                      <a:pt x="56" y="37"/>
                      <a:pt x="56" y="38"/>
                    </a:cubicBezTo>
                    <a:cubicBezTo>
                      <a:pt x="55" y="39"/>
                      <a:pt x="55" y="39"/>
                      <a:pt x="55" y="39"/>
                    </a:cubicBezTo>
                    <a:cubicBezTo>
                      <a:pt x="55" y="40"/>
                      <a:pt x="55" y="40"/>
                      <a:pt x="55" y="40"/>
                    </a:cubicBezTo>
                    <a:cubicBezTo>
                      <a:pt x="54" y="40"/>
                      <a:pt x="45" y="30"/>
                      <a:pt x="43" y="30"/>
                    </a:cubicBezTo>
                    <a:cubicBezTo>
                      <a:pt x="43" y="30"/>
                      <a:pt x="43" y="30"/>
                      <a:pt x="43" y="30"/>
                    </a:cubicBezTo>
                    <a:cubicBezTo>
                      <a:pt x="43" y="30"/>
                      <a:pt x="43" y="31"/>
                      <a:pt x="43" y="31"/>
                    </a:cubicBezTo>
                    <a:moveTo>
                      <a:pt x="55" y="28"/>
                    </a:moveTo>
                    <a:cubicBezTo>
                      <a:pt x="55" y="28"/>
                      <a:pt x="55" y="28"/>
                      <a:pt x="55" y="28"/>
                    </a:cubicBezTo>
                    <a:cubicBezTo>
                      <a:pt x="54" y="27"/>
                      <a:pt x="52" y="26"/>
                      <a:pt x="51" y="25"/>
                    </a:cubicBezTo>
                    <a:cubicBezTo>
                      <a:pt x="51" y="25"/>
                      <a:pt x="50" y="24"/>
                      <a:pt x="49" y="22"/>
                    </a:cubicBezTo>
                    <a:cubicBezTo>
                      <a:pt x="49" y="22"/>
                      <a:pt x="49" y="22"/>
                      <a:pt x="49" y="22"/>
                    </a:cubicBezTo>
                    <a:cubicBezTo>
                      <a:pt x="49" y="22"/>
                      <a:pt x="53" y="12"/>
                      <a:pt x="53" y="12"/>
                    </a:cubicBezTo>
                    <a:cubicBezTo>
                      <a:pt x="53" y="11"/>
                      <a:pt x="53" y="10"/>
                      <a:pt x="53" y="10"/>
                    </a:cubicBezTo>
                    <a:cubicBezTo>
                      <a:pt x="53" y="9"/>
                      <a:pt x="53" y="8"/>
                      <a:pt x="52" y="8"/>
                    </a:cubicBezTo>
                    <a:cubicBezTo>
                      <a:pt x="52" y="7"/>
                      <a:pt x="51" y="7"/>
                      <a:pt x="50" y="7"/>
                    </a:cubicBezTo>
                    <a:cubicBezTo>
                      <a:pt x="50" y="7"/>
                      <a:pt x="37" y="7"/>
                      <a:pt x="37" y="7"/>
                    </a:cubicBezTo>
                    <a:cubicBezTo>
                      <a:pt x="37" y="6"/>
                      <a:pt x="36" y="4"/>
                      <a:pt x="35" y="4"/>
                    </a:cubicBezTo>
                    <a:cubicBezTo>
                      <a:pt x="34" y="1"/>
                      <a:pt x="33" y="0"/>
                      <a:pt x="30" y="0"/>
                    </a:cubicBezTo>
                    <a:cubicBezTo>
                      <a:pt x="27" y="0"/>
                      <a:pt x="26" y="1"/>
                      <a:pt x="24" y="4"/>
                    </a:cubicBezTo>
                    <a:cubicBezTo>
                      <a:pt x="24" y="4"/>
                      <a:pt x="23" y="6"/>
                      <a:pt x="23" y="7"/>
                    </a:cubicBezTo>
                    <a:cubicBezTo>
                      <a:pt x="23" y="7"/>
                      <a:pt x="10" y="7"/>
                      <a:pt x="10" y="7"/>
                    </a:cubicBezTo>
                    <a:cubicBezTo>
                      <a:pt x="9" y="7"/>
                      <a:pt x="8" y="7"/>
                      <a:pt x="7" y="8"/>
                    </a:cubicBezTo>
                    <a:cubicBezTo>
                      <a:pt x="7" y="8"/>
                      <a:pt x="7" y="9"/>
                      <a:pt x="7" y="10"/>
                    </a:cubicBezTo>
                    <a:cubicBezTo>
                      <a:pt x="7" y="10"/>
                      <a:pt x="7" y="11"/>
                      <a:pt x="7" y="12"/>
                    </a:cubicBezTo>
                    <a:cubicBezTo>
                      <a:pt x="7" y="12"/>
                      <a:pt x="11" y="22"/>
                      <a:pt x="11" y="22"/>
                    </a:cubicBezTo>
                    <a:cubicBezTo>
                      <a:pt x="11" y="22"/>
                      <a:pt x="11" y="22"/>
                      <a:pt x="11" y="22"/>
                    </a:cubicBezTo>
                    <a:cubicBezTo>
                      <a:pt x="10" y="24"/>
                      <a:pt x="9" y="25"/>
                      <a:pt x="9" y="25"/>
                    </a:cubicBezTo>
                    <a:cubicBezTo>
                      <a:pt x="8" y="26"/>
                      <a:pt x="6" y="27"/>
                      <a:pt x="5" y="28"/>
                    </a:cubicBezTo>
                    <a:cubicBezTo>
                      <a:pt x="2" y="30"/>
                      <a:pt x="0" y="33"/>
                      <a:pt x="0" y="35"/>
                    </a:cubicBezTo>
                    <a:cubicBezTo>
                      <a:pt x="0" y="36"/>
                      <a:pt x="0" y="36"/>
                      <a:pt x="0" y="36"/>
                    </a:cubicBezTo>
                    <a:cubicBezTo>
                      <a:pt x="0" y="38"/>
                      <a:pt x="1" y="41"/>
                      <a:pt x="2" y="43"/>
                    </a:cubicBezTo>
                    <a:cubicBezTo>
                      <a:pt x="3" y="44"/>
                      <a:pt x="3" y="44"/>
                      <a:pt x="3" y="44"/>
                    </a:cubicBezTo>
                    <a:cubicBezTo>
                      <a:pt x="3" y="45"/>
                      <a:pt x="6" y="50"/>
                      <a:pt x="7" y="51"/>
                    </a:cubicBezTo>
                    <a:cubicBezTo>
                      <a:pt x="8" y="53"/>
                      <a:pt x="14" y="58"/>
                      <a:pt x="16" y="59"/>
                    </a:cubicBezTo>
                    <a:cubicBezTo>
                      <a:pt x="18" y="60"/>
                      <a:pt x="21" y="61"/>
                      <a:pt x="22" y="61"/>
                    </a:cubicBezTo>
                    <a:cubicBezTo>
                      <a:pt x="22" y="61"/>
                      <a:pt x="22" y="61"/>
                      <a:pt x="22" y="61"/>
                    </a:cubicBezTo>
                    <a:cubicBezTo>
                      <a:pt x="23" y="61"/>
                      <a:pt x="28" y="63"/>
                      <a:pt x="30" y="63"/>
                    </a:cubicBezTo>
                    <a:cubicBezTo>
                      <a:pt x="32" y="63"/>
                      <a:pt x="36" y="61"/>
                      <a:pt x="37" y="61"/>
                    </a:cubicBezTo>
                    <a:cubicBezTo>
                      <a:pt x="37" y="61"/>
                      <a:pt x="38" y="61"/>
                      <a:pt x="38" y="61"/>
                    </a:cubicBezTo>
                    <a:cubicBezTo>
                      <a:pt x="39" y="61"/>
                      <a:pt x="42" y="60"/>
                      <a:pt x="43" y="59"/>
                    </a:cubicBezTo>
                    <a:cubicBezTo>
                      <a:pt x="45" y="58"/>
                      <a:pt x="52" y="53"/>
                      <a:pt x="53" y="51"/>
                    </a:cubicBezTo>
                    <a:cubicBezTo>
                      <a:pt x="54" y="50"/>
                      <a:pt x="56" y="45"/>
                      <a:pt x="57" y="44"/>
                    </a:cubicBezTo>
                    <a:cubicBezTo>
                      <a:pt x="57" y="43"/>
                      <a:pt x="57" y="43"/>
                      <a:pt x="57" y="43"/>
                    </a:cubicBezTo>
                    <a:cubicBezTo>
                      <a:pt x="58" y="41"/>
                      <a:pt x="60" y="38"/>
                      <a:pt x="60" y="36"/>
                    </a:cubicBezTo>
                    <a:cubicBezTo>
                      <a:pt x="60" y="35"/>
                      <a:pt x="60" y="35"/>
                      <a:pt x="60" y="35"/>
                    </a:cubicBezTo>
                    <a:cubicBezTo>
                      <a:pt x="60" y="33"/>
                      <a:pt x="58" y="30"/>
                      <a:pt x="55" y="2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106"/>
              <p:cNvSpPr>
                <a:spLocks noEditPoints="1"/>
              </p:cNvSpPr>
              <p:nvPr userDrawn="1"/>
            </p:nvSpPr>
            <p:spPr bwMode="auto">
              <a:xfrm>
                <a:off x="10632865" y="6306544"/>
                <a:ext cx="62184" cy="63665"/>
              </a:xfrm>
              <a:custGeom>
                <a:avLst/>
                <a:gdLst>
                  <a:gd name="T0" fmla="*/ 14 w 61"/>
                  <a:gd name="T1" fmla="*/ 19 h 62"/>
                  <a:gd name="T2" fmla="*/ 11 w 61"/>
                  <a:gd name="T3" fmla="*/ 9 h 62"/>
                  <a:gd name="T4" fmla="*/ 12 w 61"/>
                  <a:gd name="T5" fmla="*/ 9 h 62"/>
                  <a:gd name="T6" fmla="*/ 39 w 61"/>
                  <a:gd name="T7" fmla="*/ 9 h 62"/>
                  <a:gd name="T8" fmla="*/ 49 w 61"/>
                  <a:gd name="T9" fmla="*/ 9 h 62"/>
                  <a:gd name="T10" fmla="*/ 50 w 61"/>
                  <a:gd name="T11" fmla="*/ 9 h 62"/>
                  <a:gd name="T12" fmla="*/ 47 w 61"/>
                  <a:gd name="T13" fmla="*/ 19 h 62"/>
                  <a:gd name="T14" fmla="*/ 44 w 61"/>
                  <a:gd name="T15" fmla="*/ 30 h 62"/>
                  <a:gd name="T16" fmla="*/ 52 w 61"/>
                  <a:gd name="T17" fmla="*/ 47 h 62"/>
                  <a:gd name="T18" fmla="*/ 40 w 61"/>
                  <a:gd name="T19" fmla="*/ 35 h 62"/>
                  <a:gd name="T20" fmla="*/ 39 w 61"/>
                  <a:gd name="T21" fmla="*/ 35 h 62"/>
                  <a:gd name="T22" fmla="*/ 47 w 61"/>
                  <a:gd name="T23" fmla="*/ 52 h 62"/>
                  <a:gd name="T24" fmla="*/ 40 w 61"/>
                  <a:gd name="T25" fmla="*/ 56 h 62"/>
                  <a:gd name="T26" fmla="*/ 34 w 61"/>
                  <a:gd name="T27" fmla="*/ 38 h 62"/>
                  <a:gd name="T28" fmla="*/ 34 w 61"/>
                  <a:gd name="T29" fmla="*/ 39 h 62"/>
                  <a:gd name="T30" fmla="*/ 35 w 61"/>
                  <a:gd name="T31" fmla="*/ 57 h 62"/>
                  <a:gd name="T32" fmla="*/ 32 w 61"/>
                  <a:gd name="T33" fmla="*/ 58 h 62"/>
                  <a:gd name="T34" fmla="*/ 28 w 61"/>
                  <a:gd name="T35" fmla="*/ 58 h 62"/>
                  <a:gd name="T36" fmla="*/ 26 w 61"/>
                  <a:gd name="T37" fmla="*/ 57 h 62"/>
                  <a:gd name="T38" fmla="*/ 27 w 61"/>
                  <a:gd name="T39" fmla="*/ 39 h 62"/>
                  <a:gd name="T40" fmla="*/ 27 w 61"/>
                  <a:gd name="T41" fmla="*/ 38 h 62"/>
                  <a:gd name="T42" fmla="*/ 21 w 61"/>
                  <a:gd name="T43" fmla="*/ 56 h 62"/>
                  <a:gd name="T44" fmla="*/ 14 w 61"/>
                  <a:gd name="T45" fmla="*/ 52 h 62"/>
                  <a:gd name="T46" fmla="*/ 21 w 61"/>
                  <a:gd name="T47" fmla="*/ 35 h 62"/>
                  <a:gd name="T48" fmla="*/ 21 w 61"/>
                  <a:gd name="T49" fmla="*/ 35 h 62"/>
                  <a:gd name="T50" fmla="*/ 9 w 61"/>
                  <a:gd name="T51" fmla="*/ 47 h 62"/>
                  <a:gd name="T52" fmla="*/ 17 w 61"/>
                  <a:gd name="T53" fmla="*/ 30 h 62"/>
                  <a:gd name="T54" fmla="*/ 17 w 61"/>
                  <a:gd name="T55" fmla="*/ 30 h 62"/>
                  <a:gd name="T56" fmla="*/ 5 w 61"/>
                  <a:gd name="T57" fmla="*/ 39 h 62"/>
                  <a:gd name="T58" fmla="*/ 4 w 61"/>
                  <a:gd name="T59" fmla="*/ 35 h 62"/>
                  <a:gd name="T60" fmla="*/ 8 w 61"/>
                  <a:gd name="T61" fmla="*/ 29 h 62"/>
                  <a:gd name="T62" fmla="*/ 12 w 61"/>
                  <a:gd name="T63" fmla="*/ 26 h 62"/>
                  <a:gd name="T64" fmla="*/ 30 w 61"/>
                  <a:gd name="T65" fmla="*/ 3 h 62"/>
                  <a:gd name="T66" fmla="*/ 49 w 61"/>
                  <a:gd name="T67" fmla="*/ 26 h 62"/>
                  <a:gd name="T68" fmla="*/ 52 w 61"/>
                  <a:gd name="T69" fmla="*/ 29 h 62"/>
                  <a:gd name="T70" fmla="*/ 57 w 61"/>
                  <a:gd name="T71" fmla="*/ 35 h 62"/>
                  <a:gd name="T72" fmla="*/ 56 w 61"/>
                  <a:gd name="T73" fmla="*/ 39 h 62"/>
                  <a:gd name="T74" fmla="*/ 44 w 61"/>
                  <a:gd name="T75" fmla="*/ 29 h 62"/>
                  <a:gd name="T76" fmla="*/ 44 w 61"/>
                  <a:gd name="T77" fmla="*/ 30 h 62"/>
                  <a:gd name="T78" fmla="*/ 55 w 61"/>
                  <a:gd name="T79" fmla="*/ 27 h 62"/>
                  <a:gd name="T80" fmla="*/ 49 w 61"/>
                  <a:gd name="T81" fmla="*/ 21 h 62"/>
                  <a:gd name="T82" fmla="*/ 53 w 61"/>
                  <a:gd name="T83" fmla="*/ 11 h 62"/>
                  <a:gd name="T84" fmla="*/ 53 w 61"/>
                  <a:gd name="T85" fmla="*/ 7 h 62"/>
                  <a:gd name="T86" fmla="*/ 37 w 61"/>
                  <a:gd name="T87" fmla="*/ 6 h 62"/>
                  <a:gd name="T88" fmla="*/ 30 w 61"/>
                  <a:gd name="T89" fmla="*/ 0 h 62"/>
                  <a:gd name="T90" fmla="*/ 23 w 61"/>
                  <a:gd name="T91" fmla="*/ 6 h 62"/>
                  <a:gd name="T92" fmla="*/ 8 w 61"/>
                  <a:gd name="T93" fmla="*/ 7 h 62"/>
                  <a:gd name="T94" fmla="*/ 8 w 61"/>
                  <a:gd name="T95" fmla="*/ 11 h 62"/>
                  <a:gd name="T96" fmla="*/ 12 w 61"/>
                  <a:gd name="T97" fmla="*/ 21 h 62"/>
                  <a:gd name="T98" fmla="*/ 6 w 61"/>
                  <a:gd name="T99" fmla="*/ 27 h 62"/>
                  <a:gd name="T100" fmla="*/ 0 w 61"/>
                  <a:gd name="T101" fmla="*/ 35 h 62"/>
                  <a:gd name="T102" fmla="*/ 3 w 61"/>
                  <a:gd name="T103" fmla="*/ 43 h 62"/>
                  <a:gd name="T104" fmla="*/ 17 w 61"/>
                  <a:gd name="T105" fmla="*/ 58 h 62"/>
                  <a:gd name="T106" fmla="*/ 23 w 61"/>
                  <a:gd name="T107" fmla="*/ 60 h 62"/>
                  <a:gd name="T108" fmla="*/ 38 w 61"/>
                  <a:gd name="T109" fmla="*/ 60 h 62"/>
                  <a:gd name="T110" fmla="*/ 44 w 61"/>
                  <a:gd name="T111" fmla="*/ 58 h 62"/>
                  <a:gd name="T112" fmla="*/ 57 w 61"/>
                  <a:gd name="T113" fmla="*/ 43 h 62"/>
                  <a:gd name="T114" fmla="*/ 61 w 61"/>
                  <a:gd name="T115" fmla="*/ 35 h 62"/>
                  <a:gd name="T116" fmla="*/ 55 w 61"/>
                  <a:gd name="T117"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62">
                    <a:moveTo>
                      <a:pt x="22" y="9"/>
                    </a:moveTo>
                    <a:cubicBezTo>
                      <a:pt x="22" y="9"/>
                      <a:pt x="14" y="19"/>
                      <a:pt x="14" y="19"/>
                    </a:cubicBezTo>
                    <a:cubicBezTo>
                      <a:pt x="14" y="19"/>
                      <a:pt x="11" y="10"/>
                      <a:pt x="11" y="10"/>
                    </a:cubicBezTo>
                    <a:cubicBezTo>
                      <a:pt x="11" y="10"/>
                      <a:pt x="11" y="10"/>
                      <a:pt x="11" y="9"/>
                    </a:cubicBezTo>
                    <a:cubicBezTo>
                      <a:pt x="11" y="9"/>
                      <a:pt x="11" y="9"/>
                      <a:pt x="11" y="9"/>
                    </a:cubicBezTo>
                    <a:cubicBezTo>
                      <a:pt x="11" y="9"/>
                      <a:pt x="11" y="9"/>
                      <a:pt x="12" y="9"/>
                    </a:cubicBezTo>
                    <a:cubicBezTo>
                      <a:pt x="12" y="9"/>
                      <a:pt x="21" y="9"/>
                      <a:pt x="22" y="9"/>
                    </a:cubicBezTo>
                    <a:moveTo>
                      <a:pt x="39" y="9"/>
                    </a:moveTo>
                    <a:cubicBezTo>
                      <a:pt x="49" y="9"/>
                      <a:pt x="49" y="9"/>
                      <a:pt x="49" y="9"/>
                    </a:cubicBezTo>
                    <a:cubicBezTo>
                      <a:pt x="49" y="9"/>
                      <a:pt x="49" y="9"/>
                      <a:pt x="49" y="9"/>
                    </a:cubicBezTo>
                    <a:cubicBezTo>
                      <a:pt x="50" y="9"/>
                      <a:pt x="50" y="9"/>
                      <a:pt x="50" y="9"/>
                    </a:cubicBezTo>
                    <a:cubicBezTo>
                      <a:pt x="50" y="9"/>
                      <a:pt x="50" y="9"/>
                      <a:pt x="50" y="9"/>
                    </a:cubicBezTo>
                    <a:cubicBezTo>
                      <a:pt x="50" y="10"/>
                      <a:pt x="50" y="10"/>
                      <a:pt x="50" y="10"/>
                    </a:cubicBezTo>
                    <a:cubicBezTo>
                      <a:pt x="50" y="10"/>
                      <a:pt x="47" y="18"/>
                      <a:pt x="47" y="19"/>
                    </a:cubicBezTo>
                    <a:cubicBezTo>
                      <a:pt x="47" y="19"/>
                      <a:pt x="40" y="10"/>
                      <a:pt x="39" y="9"/>
                    </a:cubicBezTo>
                    <a:moveTo>
                      <a:pt x="44" y="30"/>
                    </a:moveTo>
                    <a:cubicBezTo>
                      <a:pt x="44" y="31"/>
                      <a:pt x="53" y="42"/>
                      <a:pt x="54" y="43"/>
                    </a:cubicBezTo>
                    <a:cubicBezTo>
                      <a:pt x="53" y="43"/>
                      <a:pt x="53" y="46"/>
                      <a:pt x="52" y="47"/>
                    </a:cubicBezTo>
                    <a:cubicBezTo>
                      <a:pt x="51" y="48"/>
                      <a:pt x="50" y="49"/>
                      <a:pt x="50" y="49"/>
                    </a:cubicBezTo>
                    <a:cubicBezTo>
                      <a:pt x="49" y="48"/>
                      <a:pt x="41" y="35"/>
                      <a:pt x="40" y="35"/>
                    </a:cubicBezTo>
                    <a:cubicBezTo>
                      <a:pt x="40" y="35"/>
                      <a:pt x="40" y="35"/>
                      <a:pt x="40" y="35"/>
                    </a:cubicBezTo>
                    <a:cubicBezTo>
                      <a:pt x="40" y="35"/>
                      <a:pt x="39" y="35"/>
                      <a:pt x="39" y="35"/>
                    </a:cubicBezTo>
                    <a:cubicBezTo>
                      <a:pt x="39" y="36"/>
                      <a:pt x="42" y="42"/>
                      <a:pt x="47" y="51"/>
                    </a:cubicBezTo>
                    <a:cubicBezTo>
                      <a:pt x="47" y="51"/>
                      <a:pt x="47" y="51"/>
                      <a:pt x="47" y="52"/>
                    </a:cubicBezTo>
                    <a:cubicBezTo>
                      <a:pt x="47" y="52"/>
                      <a:pt x="44" y="54"/>
                      <a:pt x="43" y="55"/>
                    </a:cubicBezTo>
                    <a:cubicBezTo>
                      <a:pt x="42" y="55"/>
                      <a:pt x="41" y="56"/>
                      <a:pt x="40" y="56"/>
                    </a:cubicBezTo>
                    <a:cubicBezTo>
                      <a:pt x="40" y="55"/>
                      <a:pt x="35" y="38"/>
                      <a:pt x="34" y="38"/>
                    </a:cubicBezTo>
                    <a:cubicBezTo>
                      <a:pt x="34" y="38"/>
                      <a:pt x="34" y="38"/>
                      <a:pt x="34" y="38"/>
                    </a:cubicBezTo>
                    <a:cubicBezTo>
                      <a:pt x="34" y="38"/>
                      <a:pt x="34" y="38"/>
                      <a:pt x="34" y="38"/>
                    </a:cubicBezTo>
                    <a:cubicBezTo>
                      <a:pt x="34" y="38"/>
                      <a:pt x="34" y="38"/>
                      <a:pt x="34" y="39"/>
                    </a:cubicBezTo>
                    <a:cubicBezTo>
                      <a:pt x="34" y="43"/>
                      <a:pt x="35" y="56"/>
                      <a:pt x="36" y="57"/>
                    </a:cubicBezTo>
                    <a:cubicBezTo>
                      <a:pt x="35" y="57"/>
                      <a:pt x="35" y="57"/>
                      <a:pt x="35" y="57"/>
                    </a:cubicBezTo>
                    <a:cubicBezTo>
                      <a:pt x="33" y="58"/>
                      <a:pt x="33" y="58"/>
                      <a:pt x="33" y="58"/>
                    </a:cubicBezTo>
                    <a:cubicBezTo>
                      <a:pt x="33" y="58"/>
                      <a:pt x="32" y="58"/>
                      <a:pt x="32" y="58"/>
                    </a:cubicBezTo>
                    <a:cubicBezTo>
                      <a:pt x="32" y="58"/>
                      <a:pt x="31" y="58"/>
                      <a:pt x="30" y="58"/>
                    </a:cubicBezTo>
                    <a:cubicBezTo>
                      <a:pt x="30" y="58"/>
                      <a:pt x="29" y="58"/>
                      <a:pt x="28" y="58"/>
                    </a:cubicBezTo>
                    <a:cubicBezTo>
                      <a:pt x="28" y="58"/>
                      <a:pt x="28" y="58"/>
                      <a:pt x="28" y="58"/>
                    </a:cubicBezTo>
                    <a:cubicBezTo>
                      <a:pt x="28" y="58"/>
                      <a:pt x="26" y="57"/>
                      <a:pt x="26" y="57"/>
                    </a:cubicBezTo>
                    <a:cubicBezTo>
                      <a:pt x="26" y="57"/>
                      <a:pt x="25" y="57"/>
                      <a:pt x="25" y="57"/>
                    </a:cubicBezTo>
                    <a:cubicBezTo>
                      <a:pt x="25" y="56"/>
                      <a:pt x="27" y="43"/>
                      <a:pt x="27" y="39"/>
                    </a:cubicBezTo>
                    <a:cubicBezTo>
                      <a:pt x="27" y="38"/>
                      <a:pt x="27" y="38"/>
                      <a:pt x="27" y="38"/>
                    </a:cubicBezTo>
                    <a:cubicBezTo>
                      <a:pt x="27" y="38"/>
                      <a:pt x="27" y="38"/>
                      <a:pt x="27" y="38"/>
                    </a:cubicBezTo>
                    <a:cubicBezTo>
                      <a:pt x="27" y="38"/>
                      <a:pt x="27" y="38"/>
                      <a:pt x="27" y="38"/>
                    </a:cubicBezTo>
                    <a:cubicBezTo>
                      <a:pt x="26" y="38"/>
                      <a:pt x="21" y="55"/>
                      <a:pt x="21" y="56"/>
                    </a:cubicBezTo>
                    <a:cubicBezTo>
                      <a:pt x="20" y="56"/>
                      <a:pt x="19" y="55"/>
                      <a:pt x="18" y="55"/>
                    </a:cubicBezTo>
                    <a:cubicBezTo>
                      <a:pt x="17" y="54"/>
                      <a:pt x="14" y="52"/>
                      <a:pt x="14" y="52"/>
                    </a:cubicBezTo>
                    <a:cubicBezTo>
                      <a:pt x="14" y="51"/>
                      <a:pt x="14" y="51"/>
                      <a:pt x="14" y="51"/>
                    </a:cubicBezTo>
                    <a:cubicBezTo>
                      <a:pt x="17" y="45"/>
                      <a:pt x="21" y="36"/>
                      <a:pt x="21" y="35"/>
                    </a:cubicBezTo>
                    <a:cubicBezTo>
                      <a:pt x="21" y="35"/>
                      <a:pt x="21" y="35"/>
                      <a:pt x="21" y="35"/>
                    </a:cubicBezTo>
                    <a:cubicBezTo>
                      <a:pt x="21" y="35"/>
                      <a:pt x="21" y="35"/>
                      <a:pt x="21" y="35"/>
                    </a:cubicBezTo>
                    <a:cubicBezTo>
                      <a:pt x="20" y="35"/>
                      <a:pt x="12" y="48"/>
                      <a:pt x="11" y="49"/>
                    </a:cubicBezTo>
                    <a:cubicBezTo>
                      <a:pt x="11" y="49"/>
                      <a:pt x="10" y="48"/>
                      <a:pt x="9" y="47"/>
                    </a:cubicBezTo>
                    <a:cubicBezTo>
                      <a:pt x="8" y="46"/>
                      <a:pt x="7" y="43"/>
                      <a:pt x="7" y="43"/>
                    </a:cubicBezTo>
                    <a:cubicBezTo>
                      <a:pt x="8" y="42"/>
                      <a:pt x="17" y="31"/>
                      <a:pt x="17" y="30"/>
                    </a:cubicBezTo>
                    <a:cubicBezTo>
                      <a:pt x="17" y="30"/>
                      <a:pt x="17" y="30"/>
                      <a:pt x="17" y="30"/>
                    </a:cubicBezTo>
                    <a:cubicBezTo>
                      <a:pt x="17" y="30"/>
                      <a:pt x="17" y="30"/>
                      <a:pt x="17" y="30"/>
                    </a:cubicBezTo>
                    <a:cubicBezTo>
                      <a:pt x="16" y="30"/>
                      <a:pt x="7" y="39"/>
                      <a:pt x="6" y="40"/>
                    </a:cubicBezTo>
                    <a:cubicBezTo>
                      <a:pt x="6" y="39"/>
                      <a:pt x="5" y="39"/>
                      <a:pt x="5" y="39"/>
                    </a:cubicBezTo>
                    <a:cubicBezTo>
                      <a:pt x="4" y="37"/>
                      <a:pt x="4" y="37"/>
                      <a:pt x="4" y="37"/>
                    </a:cubicBezTo>
                    <a:cubicBezTo>
                      <a:pt x="4" y="37"/>
                      <a:pt x="4" y="36"/>
                      <a:pt x="4" y="35"/>
                    </a:cubicBezTo>
                    <a:cubicBezTo>
                      <a:pt x="4" y="34"/>
                      <a:pt x="4" y="34"/>
                      <a:pt x="4" y="34"/>
                    </a:cubicBezTo>
                    <a:cubicBezTo>
                      <a:pt x="4" y="33"/>
                      <a:pt x="6" y="31"/>
                      <a:pt x="8" y="29"/>
                    </a:cubicBezTo>
                    <a:cubicBezTo>
                      <a:pt x="10" y="29"/>
                      <a:pt x="11" y="27"/>
                      <a:pt x="12" y="27"/>
                    </a:cubicBezTo>
                    <a:cubicBezTo>
                      <a:pt x="12" y="27"/>
                      <a:pt x="12" y="26"/>
                      <a:pt x="12" y="26"/>
                    </a:cubicBezTo>
                    <a:cubicBezTo>
                      <a:pt x="14" y="24"/>
                      <a:pt x="26" y="8"/>
                      <a:pt x="28" y="4"/>
                    </a:cubicBezTo>
                    <a:cubicBezTo>
                      <a:pt x="29" y="3"/>
                      <a:pt x="30" y="3"/>
                      <a:pt x="30" y="3"/>
                    </a:cubicBezTo>
                    <a:cubicBezTo>
                      <a:pt x="31" y="3"/>
                      <a:pt x="32" y="3"/>
                      <a:pt x="33" y="4"/>
                    </a:cubicBezTo>
                    <a:cubicBezTo>
                      <a:pt x="35" y="8"/>
                      <a:pt x="47" y="25"/>
                      <a:pt x="49" y="26"/>
                    </a:cubicBezTo>
                    <a:cubicBezTo>
                      <a:pt x="49" y="27"/>
                      <a:pt x="49" y="27"/>
                      <a:pt x="49" y="27"/>
                    </a:cubicBezTo>
                    <a:cubicBezTo>
                      <a:pt x="50" y="27"/>
                      <a:pt x="51" y="29"/>
                      <a:pt x="52" y="29"/>
                    </a:cubicBezTo>
                    <a:cubicBezTo>
                      <a:pt x="54" y="30"/>
                      <a:pt x="57" y="32"/>
                      <a:pt x="57" y="34"/>
                    </a:cubicBezTo>
                    <a:cubicBezTo>
                      <a:pt x="57" y="35"/>
                      <a:pt x="57" y="35"/>
                      <a:pt x="57" y="35"/>
                    </a:cubicBezTo>
                    <a:cubicBezTo>
                      <a:pt x="57" y="36"/>
                      <a:pt x="57" y="37"/>
                      <a:pt x="56" y="37"/>
                    </a:cubicBezTo>
                    <a:cubicBezTo>
                      <a:pt x="56" y="39"/>
                      <a:pt x="56" y="39"/>
                      <a:pt x="56" y="39"/>
                    </a:cubicBezTo>
                    <a:cubicBezTo>
                      <a:pt x="56" y="39"/>
                      <a:pt x="55" y="39"/>
                      <a:pt x="55" y="40"/>
                    </a:cubicBezTo>
                    <a:cubicBezTo>
                      <a:pt x="54" y="39"/>
                      <a:pt x="45" y="30"/>
                      <a:pt x="44" y="29"/>
                    </a:cubicBezTo>
                    <a:cubicBezTo>
                      <a:pt x="44" y="30"/>
                      <a:pt x="44" y="30"/>
                      <a:pt x="44" y="30"/>
                    </a:cubicBezTo>
                    <a:cubicBezTo>
                      <a:pt x="44" y="30"/>
                      <a:pt x="44" y="30"/>
                      <a:pt x="44" y="30"/>
                    </a:cubicBezTo>
                    <a:moveTo>
                      <a:pt x="55" y="27"/>
                    </a:moveTo>
                    <a:cubicBezTo>
                      <a:pt x="55" y="27"/>
                      <a:pt x="55" y="27"/>
                      <a:pt x="55" y="27"/>
                    </a:cubicBezTo>
                    <a:cubicBezTo>
                      <a:pt x="54" y="26"/>
                      <a:pt x="52" y="25"/>
                      <a:pt x="52" y="24"/>
                    </a:cubicBezTo>
                    <a:cubicBezTo>
                      <a:pt x="51" y="24"/>
                      <a:pt x="50" y="23"/>
                      <a:pt x="49" y="21"/>
                    </a:cubicBezTo>
                    <a:cubicBezTo>
                      <a:pt x="49" y="21"/>
                      <a:pt x="49" y="21"/>
                      <a:pt x="49" y="21"/>
                    </a:cubicBezTo>
                    <a:cubicBezTo>
                      <a:pt x="49" y="21"/>
                      <a:pt x="53" y="11"/>
                      <a:pt x="53" y="11"/>
                    </a:cubicBezTo>
                    <a:cubicBezTo>
                      <a:pt x="53" y="10"/>
                      <a:pt x="54" y="9"/>
                      <a:pt x="54" y="9"/>
                    </a:cubicBezTo>
                    <a:cubicBezTo>
                      <a:pt x="54" y="8"/>
                      <a:pt x="53" y="7"/>
                      <a:pt x="53" y="7"/>
                    </a:cubicBezTo>
                    <a:cubicBezTo>
                      <a:pt x="52" y="6"/>
                      <a:pt x="52" y="6"/>
                      <a:pt x="50" y="6"/>
                    </a:cubicBezTo>
                    <a:cubicBezTo>
                      <a:pt x="50" y="6"/>
                      <a:pt x="38" y="6"/>
                      <a:pt x="37" y="6"/>
                    </a:cubicBezTo>
                    <a:cubicBezTo>
                      <a:pt x="37" y="5"/>
                      <a:pt x="36" y="3"/>
                      <a:pt x="36" y="3"/>
                    </a:cubicBezTo>
                    <a:cubicBezTo>
                      <a:pt x="35" y="0"/>
                      <a:pt x="33" y="0"/>
                      <a:pt x="30" y="0"/>
                    </a:cubicBezTo>
                    <a:cubicBezTo>
                      <a:pt x="28" y="0"/>
                      <a:pt x="26" y="0"/>
                      <a:pt x="25" y="3"/>
                    </a:cubicBezTo>
                    <a:cubicBezTo>
                      <a:pt x="25" y="3"/>
                      <a:pt x="24" y="5"/>
                      <a:pt x="23" y="6"/>
                    </a:cubicBezTo>
                    <a:cubicBezTo>
                      <a:pt x="23" y="6"/>
                      <a:pt x="11" y="6"/>
                      <a:pt x="11" y="6"/>
                    </a:cubicBezTo>
                    <a:cubicBezTo>
                      <a:pt x="9" y="6"/>
                      <a:pt x="8" y="6"/>
                      <a:pt x="8" y="7"/>
                    </a:cubicBezTo>
                    <a:cubicBezTo>
                      <a:pt x="8" y="7"/>
                      <a:pt x="7" y="8"/>
                      <a:pt x="7" y="9"/>
                    </a:cubicBezTo>
                    <a:cubicBezTo>
                      <a:pt x="7" y="9"/>
                      <a:pt x="7" y="10"/>
                      <a:pt x="8" y="11"/>
                    </a:cubicBezTo>
                    <a:cubicBezTo>
                      <a:pt x="8" y="11"/>
                      <a:pt x="12" y="21"/>
                      <a:pt x="12" y="21"/>
                    </a:cubicBezTo>
                    <a:cubicBezTo>
                      <a:pt x="12" y="21"/>
                      <a:pt x="12" y="21"/>
                      <a:pt x="12" y="21"/>
                    </a:cubicBezTo>
                    <a:cubicBezTo>
                      <a:pt x="10" y="23"/>
                      <a:pt x="9" y="24"/>
                      <a:pt x="9" y="24"/>
                    </a:cubicBezTo>
                    <a:cubicBezTo>
                      <a:pt x="8" y="25"/>
                      <a:pt x="7" y="26"/>
                      <a:pt x="6" y="27"/>
                    </a:cubicBezTo>
                    <a:cubicBezTo>
                      <a:pt x="2" y="29"/>
                      <a:pt x="0" y="32"/>
                      <a:pt x="0" y="35"/>
                    </a:cubicBezTo>
                    <a:cubicBezTo>
                      <a:pt x="0" y="35"/>
                      <a:pt x="0" y="35"/>
                      <a:pt x="0" y="35"/>
                    </a:cubicBezTo>
                    <a:cubicBezTo>
                      <a:pt x="0" y="37"/>
                      <a:pt x="2" y="40"/>
                      <a:pt x="3" y="42"/>
                    </a:cubicBezTo>
                    <a:cubicBezTo>
                      <a:pt x="3" y="43"/>
                      <a:pt x="3" y="43"/>
                      <a:pt x="3" y="43"/>
                    </a:cubicBezTo>
                    <a:cubicBezTo>
                      <a:pt x="4" y="44"/>
                      <a:pt x="6" y="49"/>
                      <a:pt x="8" y="50"/>
                    </a:cubicBezTo>
                    <a:cubicBezTo>
                      <a:pt x="9" y="52"/>
                      <a:pt x="15" y="57"/>
                      <a:pt x="17" y="58"/>
                    </a:cubicBezTo>
                    <a:cubicBezTo>
                      <a:pt x="19" y="59"/>
                      <a:pt x="21" y="60"/>
                      <a:pt x="22" y="60"/>
                    </a:cubicBezTo>
                    <a:cubicBezTo>
                      <a:pt x="23" y="60"/>
                      <a:pt x="23" y="60"/>
                      <a:pt x="23" y="60"/>
                    </a:cubicBezTo>
                    <a:cubicBezTo>
                      <a:pt x="24" y="60"/>
                      <a:pt x="28" y="62"/>
                      <a:pt x="30" y="62"/>
                    </a:cubicBezTo>
                    <a:cubicBezTo>
                      <a:pt x="32" y="62"/>
                      <a:pt x="37" y="60"/>
                      <a:pt x="38" y="60"/>
                    </a:cubicBezTo>
                    <a:cubicBezTo>
                      <a:pt x="39" y="60"/>
                      <a:pt x="39" y="60"/>
                      <a:pt x="39" y="60"/>
                    </a:cubicBezTo>
                    <a:cubicBezTo>
                      <a:pt x="40" y="60"/>
                      <a:pt x="42" y="59"/>
                      <a:pt x="44" y="58"/>
                    </a:cubicBezTo>
                    <a:cubicBezTo>
                      <a:pt x="46" y="57"/>
                      <a:pt x="52" y="52"/>
                      <a:pt x="53" y="50"/>
                    </a:cubicBezTo>
                    <a:cubicBezTo>
                      <a:pt x="54" y="49"/>
                      <a:pt x="57" y="44"/>
                      <a:pt x="57" y="43"/>
                    </a:cubicBezTo>
                    <a:cubicBezTo>
                      <a:pt x="57" y="43"/>
                      <a:pt x="58" y="42"/>
                      <a:pt x="58" y="42"/>
                    </a:cubicBezTo>
                    <a:cubicBezTo>
                      <a:pt x="59" y="40"/>
                      <a:pt x="61" y="37"/>
                      <a:pt x="61" y="35"/>
                    </a:cubicBezTo>
                    <a:cubicBezTo>
                      <a:pt x="61" y="35"/>
                      <a:pt x="61" y="35"/>
                      <a:pt x="61" y="35"/>
                    </a:cubicBezTo>
                    <a:cubicBezTo>
                      <a:pt x="61" y="32"/>
                      <a:pt x="59" y="29"/>
                      <a:pt x="55" y="2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107"/>
              <p:cNvSpPr>
                <a:spLocks noEditPoints="1"/>
              </p:cNvSpPr>
              <p:nvPr userDrawn="1"/>
            </p:nvSpPr>
            <p:spPr bwMode="auto">
              <a:xfrm>
                <a:off x="10701341" y="6306544"/>
                <a:ext cx="62554" cy="64775"/>
              </a:xfrm>
              <a:custGeom>
                <a:avLst/>
                <a:gdLst>
                  <a:gd name="T0" fmla="*/ 14 w 61"/>
                  <a:gd name="T1" fmla="*/ 20 h 63"/>
                  <a:gd name="T2" fmla="*/ 11 w 61"/>
                  <a:gd name="T3" fmla="*/ 10 h 63"/>
                  <a:gd name="T4" fmla="*/ 12 w 61"/>
                  <a:gd name="T5" fmla="*/ 10 h 63"/>
                  <a:gd name="T6" fmla="*/ 39 w 61"/>
                  <a:gd name="T7" fmla="*/ 10 h 63"/>
                  <a:gd name="T8" fmla="*/ 49 w 61"/>
                  <a:gd name="T9" fmla="*/ 10 h 63"/>
                  <a:gd name="T10" fmla="*/ 51 w 61"/>
                  <a:gd name="T11" fmla="*/ 10 h 63"/>
                  <a:gd name="T12" fmla="*/ 47 w 61"/>
                  <a:gd name="T13" fmla="*/ 20 h 63"/>
                  <a:gd name="T14" fmla="*/ 44 w 61"/>
                  <a:gd name="T15" fmla="*/ 31 h 63"/>
                  <a:gd name="T16" fmla="*/ 52 w 61"/>
                  <a:gd name="T17" fmla="*/ 48 h 63"/>
                  <a:gd name="T18" fmla="*/ 40 w 61"/>
                  <a:gd name="T19" fmla="*/ 36 h 63"/>
                  <a:gd name="T20" fmla="*/ 40 w 61"/>
                  <a:gd name="T21" fmla="*/ 36 h 63"/>
                  <a:gd name="T22" fmla="*/ 47 w 61"/>
                  <a:gd name="T23" fmla="*/ 52 h 63"/>
                  <a:gd name="T24" fmla="*/ 40 w 61"/>
                  <a:gd name="T25" fmla="*/ 57 h 63"/>
                  <a:gd name="T26" fmla="*/ 34 w 61"/>
                  <a:gd name="T27" fmla="*/ 39 h 63"/>
                  <a:gd name="T28" fmla="*/ 34 w 61"/>
                  <a:gd name="T29" fmla="*/ 40 h 63"/>
                  <a:gd name="T30" fmla="*/ 35 w 61"/>
                  <a:gd name="T31" fmla="*/ 58 h 63"/>
                  <a:gd name="T32" fmla="*/ 33 w 61"/>
                  <a:gd name="T33" fmla="*/ 59 h 63"/>
                  <a:gd name="T34" fmla="*/ 29 w 61"/>
                  <a:gd name="T35" fmla="*/ 59 h 63"/>
                  <a:gd name="T36" fmla="*/ 26 w 61"/>
                  <a:gd name="T37" fmla="*/ 58 h 63"/>
                  <a:gd name="T38" fmla="*/ 27 w 61"/>
                  <a:gd name="T39" fmla="*/ 40 h 63"/>
                  <a:gd name="T40" fmla="*/ 27 w 61"/>
                  <a:gd name="T41" fmla="*/ 39 h 63"/>
                  <a:gd name="T42" fmla="*/ 21 w 61"/>
                  <a:gd name="T43" fmla="*/ 57 h 63"/>
                  <a:gd name="T44" fmla="*/ 14 w 61"/>
                  <a:gd name="T45" fmla="*/ 52 h 63"/>
                  <a:gd name="T46" fmla="*/ 22 w 61"/>
                  <a:gd name="T47" fmla="*/ 36 h 63"/>
                  <a:gd name="T48" fmla="*/ 21 w 61"/>
                  <a:gd name="T49" fmla="*/ 36 h 63"/>
                  <a:gd name="T50" fmla="*/ 9 w 61"/>
                  <a:gd name="T51" fmla="*/ 48 h 63"/>
                  <a:gd name="T52" fmla="*/ 17 w 61"/>
                  <a:gd name="T53" fmla="*/ 31 h 63"/>
                  <a:gd name="T54" fmla="*/ 17 w 61"/>
                  <a:gd name="T55" fmla="*/ 30 h 63"/>
                  <a:gd name="T56" fmla="*/ 5 w 61"/>
                  <a:gd name="T57" fmla="*/ 40 h 63"/>
                  <a:gd name="T58" fmla="*/ 4 w 61"/>
                  <a:gd name="T59" fmla="*/ 36 h 63"/>
                  <a:gd name="T60" fmla="*/ 9 w 61"/>
                  <a:gd name="T61" fmla="*/ 30 h 63"/>
                  <a:gd name="T62" fmla="*/ 12 w 61"/>
                  <a:gd name="T63" fmla="*/ 27 h 63"/>
                  <a:gd name="T64" fmla="*/ 31 w 61"/>
                  <a:gd name="T65" fmla="*/ 4 h 63"/>
                  <a:gd name="T66" fmla="*/ 49 w 61"/>
                  <a:gd name="T67" fmla="*/ 27 h 63"/>
                  <a:gd name="T68" fmla="*/ 53 w 61"/>
                  <a:gd name="T69" fmla="*/ 30 h 63"/>
                  <a:gd name="T70" fmla="*/ 57 w 61"/>
                  <a:gd name="T71" fmla="*/ 36 h 63"/>
                  <a:gd name="T72" fmla="*/ 56 w 61"/>
                  <a:gd name="T73" fmla="*/ 40 h 63"/>
                  <a:gd name="T74" fmla="*/ 44 w 61"/>
                  <a:gd name="T75" fmla="*/ 30 h 63"/>
                  <a:gd name="T76" fmla="*/ 44 w 61"/>
                  <a:gd name="T77" fmla="*/ 31 h 63"/>
                  <a:gd name="T78" fmla="*/ 55 w 61"/>
                  <a:gd name="T79" fmla="*/ 28 h 63"/>
                  <a:gd name="T80" fmla="*/ 49 w 61"/>
                  <a:gd name="T81" fmla="*/ 22 h 63"/>
                  <a:gd name="T82" fmla="*/ 53 w 61"/>
                  <a:gd name="T83" fmla="*/ 12 h 63"/>
                  <a:gd name="T84" fmla="*/ 53 w 61"/>
                  <a:gd name="T85" fmla="*/ 8 h 63"/>
                  <a:gd name="T86" fmla="*/ 38 w 61"/>
                  <a:gd name="T87" fmla="*/ 7 h 63"/>
                  <a:gd name="T88" fmla="*/ 31 w 61"/>
                  <a:gd name="T89" fmla="*/ 0 h 63"/>
                  <a:gd name="T90" fmla="*/ 24 w 61"/>
                  <a:gd name="T91" fmla="*/ 7 h 63"/>
                  <a:gd name="T92" fmla="*/ 8 w 61"/>
                  <a:gd name="T93" fmla="*/ 8 h 63"/>
                  <a:gd name="T94" fmla="*/ 8 w 61"/>
                  <a:gd name="T95" fmla="*/ 12 h 63"/>
                  <a:gd name="T96" fmla="*/ 12 w 61"/>
                  <a:gd name="T97" fmla="*/ 22 h 63"/>
                  <a:gd name="T98" fmla="*/ 6 w 61"/>
                  <a:gd name="T99" fmla="*/ 28 h 63"/>
                  <a:gd name="T100" fmla="*/ 0 w 61"/>
                  <a:gd name="T101" fmla="*/ 36 h 63"/>
                  <a:gd name="T102" fmla="*/ 4 w 61"/>
                  <a:gd name="T103" fmla="*/ 44 h 63"/>
                  <a:gd name="T104" fmla="*/ 17 w 61"/>
                  <a:gd name="T105" fmla="*/ 59 h 63"/>
                  <a:gd name="T106" fmla="*/ 23 w 61"/>
                  <a:gd name="T107" fmla="*/ 61 h 63"/>
                  <a:gd name="T108" fmla="*/ 38 w 61"/>
                  <a:gd name="T109" fmla="*/ 61 h 63"/>
                  <a:gd name="T110" fmla="*/ 44 w 61"/>
                  <a:gd name="T111" fmla="*/ 59 h 63"/>
                  <a:gd name="T112" fmla="*/ 58 w 61"/>
                  <a:gd name="T113" fmla="*/ 44 h 63"/>
                  <a:gd name="T114" fmla="*/ 61 w 61"/>
                  <a:gd name="T115" fmla="*/ 36 h 63"/>
                  <a:gd name="T116" fmla="*/ 55 w 61"/>
                  <a:gd name="T117"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63">
                    <a:moveTo>
                      <a:pt x="22" y="10"/>
                    </a:moveTo>
                    <a:cubicBezTo>
                      <a:pt x="22" y="10"/>
                      <a:pt x="14" y="20"/>
                      <a:pt x="14" y="20"/>
                    </a:cubicBezTo>
                    <a:cubicBezTo>
                      <a:pt x="14" y="20"/>
                      <a:pt x="11" y="11"/>
                      <a:pt x="11" y="11"/>
                    </a:cubicBezTo>
                    <a:cubicBezTo>
                      <a:pt x="11" y="11"/>
                      <a:pt x="11" y="11"/>
                      <a:pt x="11" y="10"/>
                    </a:cubicBezTo>
                    <a:cubicBezTo>
                      <a:pt x="11" y="10"/>
                      <a:pt x="11" y="10"/>
                      <a:pt x="11" y="10"/>
                    </a:cubicBezTo>
                    <a:cubicBezTo>
                      <a:pt x="11" y="10"/>
                      <a:pt x="11" y="10"/>
                      <a:pt x="12" y="10"/>
                    </a:cubicBezTo>
                    <a:cubicBezTo>
                      <a:pt x="12" y="10"/>
                      <a:pt x="22" y="10"/>
                      <a:pt x="22" y="10"/>
                    </a:cubicBezTo>
                    <a:moveTo>
                      <a:pt x="39" y="10"/>
                    </a:moveTo>
                    <a:cubicBezTo>
                      <a:pt x="49" y="10"/>
                      <a:pt x="49" y="10"/>
                      <a:pt x="49" y="10"/>
                    </a:cubicBezTo>
                    <a:cubicBezTo>
                      <a:pt x="49" y="10"/>
                      <a:pt x="49" y="10"/>
                      <a:pt x="49" y="10"/>
                    </a:cubicBezTo>
                    <a:cubicBezTo>
                      <a:pt x="50" y="10"/>
                      <a:pt x="50" y="10"/>
                      <a:pt x="50" y="10"/>
                    </a:cubicBezTo>
                    <a:cubicBezTo>
                      <a:pt x="51" y="10"/>
                      <a:pt x="51" y="10"/>
                      <a:pt x="51" y="10"/>
                    </a:cubicBezTo>
                    <a:cubicBezTo>
                      <a:pt x="50" y="11"/>
                      <a:pt x="50" y="11"/>
                      <a:pt x="50" y="11"/>
                    </a:cubicBezTo>
                    <a:cubicBezTo>
                      <a:pt x="50" y="11"/>
                      <a:pt x="47" y="19"/>
                      <a:pt x="47" y="20"/>
                    </a:cubicBezTo>
                    <a:cubicBezTo>
                      <a:pt x="47" y="20"/>
                      <a:pt x="40" y="11"/>
                      <a:pt x="39" y="10"/>
                    </a:cubicBezTo>
                    <a:moveTo>
                      <a:pt x="44" y="31"/>
                    </a:moveTo>
                    <a:cubicBezTo>
                      <a:pt x="44" y="32"/>
                      <a:pt x="53" y="43"/>
                      <a:pt x="54" y="44"/>
                    </a:cubicBezTo>
                    <a:cubicBezTo>
                      <a:pt x="54" y="44"/>
                      <a:pt x="53" y="46"/>
                      <a:pt x="52" y="48"/>
                    </a:cubicBezTo>
                    <a:cubicBezTo>
                      <a:pt x="51" y="49"/>
                      <a:pt x="50" y="50"/>
                      <a:pt x="50" y="50"/>
                    </a:cubicBezTo>
                    <a:cubicBezTo>
                      <a:pt x="49" y="49"/>
                      <a:pt x="41" y="35"/>
                      <a:pt x="40" y="36"/>
                    </a:cubicBezTo>
                    <a:cubicBezTo>
                      <a:pt x="40" y="36"/>
                      <a:pt x="40" y="36"/>
                      <a:pt x="40" y="36"/>
                    </a:cubicBezTo>
                    <a:cubicBezTo>
                      <a:pt x="40" y="36"/>
                      <a:pt x="40" y="36"/>
                      <a:pt x="40" y="36"/>
                    </a:cubicBezTo>
                    <a:cubicBezTo>
                      <a:pt x="40" y="37"/>
                      <a:pt x="42" y="42"/>
                      <a:pt x="47" y="52"/>
                    </a:cubicBezTo>
                    <a:cubicBezTo>
                      <a:pt x="47" y="52"/>
                      <a:pt x="47" y="52"/>
                      <a:pt x="47" y="52"/>
                    </a:cubicBezTo>
                    <a:cubicBezTo>
                      <a:pt x="47" y="53"/>
                      <a:pt x="44" y="55"/>
                      <a:pt x="43" y="56"/>
                    </a:cubicBezTo>
                    <a:cubicBezTo>
                      <a:pt x="42" y="56"/>
                      <a:pt x="41" y="57"/>
                      <a:pt x="40" y="57"/>
                    </a:cubicBezTo>
                    <a:cubicBezTo>
                      <a:pt x="40" y="56"/>
                      <a:pt x="35" y="39"/>
                      <a:pt x="34" y="39"/>
                    </a:cubicBezTo>
                    <a:cubicBezTo>
                      <a:pt x="34" y="39"/>
                      <a:pt x="34" y="39"/>
                      <a:pt x="34" y="39"/>
                    </a:cubicBezTo>
                    <a:cubicBezTo>
                      <a:pt x="34" y="39"/>
                      <a:pt x="34" y="39"/>
                      <a:pt x="34" y="39"/>
                    </a:cubicBezTo>
                    <a:cubicBezTo>
                      <a:pt x="34" y="39"/>
                      <a:pt x="34" y="39"/>
                      <a:pt x="34" y="40"/>
                    </a:cubicBezTo>
                    <a:cubicBezTo>
                      <a:pt x="34" y="44"/>
                      <a:pt x="36" y="57"/>
                      <a:pt x="36" y="58"/>
                    </a:cubicBezTo>
                    <a:cubicBezTo>
                      <a:pt x="36" y="58"/>
                      <a:pt x="35" y="58"/>
                      <a:pt x="35" y="58"/>
                    </a:cubicBezTo>
                    <a:cubicBezTo>
                      <a:pt x="33" y="58"/>
                      <a:pt x="33" y="58"/>
                      <a:pt x="33" y="58"/>
                    </a:cubicBezTo>
                    <a:cubicBezTo>
                      <a:pt x="33" y="59"/>
                      <a:pt x="33" y="59"/>
                      <a:pt x="33" y="59"/>
                    </a:cubicBezTo>
                    <a:cubicBezTo>
                      <a:pt x="32" y="59"/>
                      <a:pt x="31" y="59"/>
                      <a:pt x="31" y="59"/>
                    </a:cubicBezTo>
                    <a:cubicBezTo>
                      <a:pt x="30" y="59"/>
                      <a:pt x="29" y="59"/>
                      <a:pt x="29" y="59"/>
                    </a:cubicBezTo>
                    <a:cubicBezTo>
                      <a:pt x="29" y="59"/>
                      <a:pt x="28" y="58"/>
                      <a:pt x="28" y="58"/>
                    </a:cubicBezTo>
                    <a:cubicBezTo>
                      <a:pt x="28" y="58"/>
                      <a:pt x="26" y="58"/>
                      <a:pt x="26" y="58"/>
                    </a:cubicBezTo>
                    <a:cubicBezTo>
                      <a:pt x="26" y="58"/>
                      <a:pt x="26" y="58"/>
                      <a:pt x="25" y="58"/>
                    </a:cubicBezTo>
                    <a:cubicBezTo>
                      <a:pt x="26" y="57"/>
                      <a:pt x="27" y="44"/>
                      <a:pt x="27" y="40"/>
                    </a:cubicBezTo>
                    <a:cubicBezTo>
                      <a:pt x="27" y="39"/>
                      <a:pt x="27" y="39"/>
                      <a:pt x="27" y="39"/>
                    </a:cubicBezTo>
                    <a:cubicBezTo>
                      <a:pt x="27" y="39"/>
                      <a:pt x="27" y="39"/>
                      <a:pt x="27" y="39"/>
                    </a:cubicBezTo>
                    <a:cubicBezTo>
                      <a:pt x="27" y="39"/>
                      <a:pt x="27" y="39"/>
                      <a:pt x="27" y="39"/>
                    </a:cubicBezTo>
                    <a:cubicBezTo>
                      <a:pt x="26" y="39"/>
                      <a:pt x="21" y="56"/>
                      <a:pt x="21" y="57"/>
                    </a:cubicBezTo>
                    <a:cubicBezTo>
                      <a:pt x="20" y="57"/>
                      <a:pt x="19" y="56"/>
                      <a:pt x="18" y="56"/>
                    </a:cubicBezTo>
                    <a:cubicBezTo>
                      <a:pt x="17" y="55"/>
                      <a:pt x="15" y="53"/>
                      <a:pt x="14" y="52"/>
                    </a:cubicBezTo>
                    <a:cubicBezTo>
                      <a:pt x="14" y="52"/>
                      <a:pt x="14" y="52"/>
                      <a:pt x="14" y="52"/>
                    </a:cubicBezTo>
                    <a:cubicBezTo>
                      <a:pt x="18" y="45"/>
                      <a:pt x="22" y="37"/>
                      <a:pt x="22" y="36"/>
                    </a:cubicBezTo>
                    <a:cubicBezTo>
                      <a:pt x="22" y="36"/>
                      <a:pt x="22" y="36"/>
                      <a:pt x="22" y="36"/>
                    </a:cubicBezTo>
                    <a:cubicBezTo>
                      <a:pt x="21" y="36"/>
                      <a:pt x="21" y="36"/>
                      <a:pt x="21" y="36"/>
                    </a:cubicBezTo>
                    <a:cubicBezTo>
                      <a:pt x="20" y="35"/>
                      <a:pt x="12" y="49"/>
                      <a:pt x="11" y="50"/>
                    </a:cubicBezTo>
                    <a:cubicBezTo>
                      <a:pt x="11" y="50"/>
                      <a:pt x="10" y="49"/>
                      <a:pt x="9" y="48"/>
                    </a:cubicBezTo>
                    <a:cubicBezTo>
                      <a:pt x="8" y="46"/>
                      <a:pt x="8" y="44"/>
                      <a:pt x="7" y="44"/>
                    </a:cubicBezTo>
                    <a:cubicBezTo>
                      <a:pt x="8" y="43"/>
                      <a:pt x="17" y="32"/>
                      <a:pt x="17" y="31"/>
                    </a:cubicBezTo>
                    <a:cubicBezTo>
                      <a:pt x="17" y="31"/>
                      <a:pt x="17" y="30"/>
                      <a:pt x="17" y="30"/>
                    </a:cubicBezTo>
                    <a:cubicBezTo>
                      <a:pt x="17" y="30"/>
                      <a:pt x="17" y="30"/>
                      <a:pt x="17" y="30"/>
                    </a:cubicBezTo>
                    <a:cubicBezTo>
                      <a:pt x="16" y="30"/>
                      <a:pt x="7" y="40"/>
                      <a:pt x="6" y="40"/>
                    </a:cubicBezTo>
                    <a:cubicBezTo>
                      <a:pt x="6" y="40"/>
                      <a:pt x="5" y="40"/>
                      <a:pt x="5" y="40"/>
                    </a:cubicBezTo>
                    <a:cubicBezTo>
                      <a:pt x="5" y="38"/>
                      <a:pt x="5" y="38"/>
                      <a:pt x="5" y="38"/>
                    </a:cubicBezTo>
                    <a:cubicBezTo>
                      <a:pt x="4" y="37"/>
                      <a:pt x="4" y="37"/>
                      <a:pt x="4" y="36"/>
                    </a:cubicBezTo>
                    <a:cubicBezTo>
                      <a:pt x="4" y="35"/>
                      <a:pt x="4" y="35"/>
                      <a:pt x="4" y="35"/>
                    </a:cubicBezTo>
                    <a:cubicBezTo>
                      <a:pt x="4" y="34"/>
                      <a:pt x="6" y="32"/>
                      <a:pt x="9" y="30"/>
                    </a:cubicBezTo>
                    <a:cubicBezTo>
                      <a:pt x="10" y="29"/>
                      <a:pt x="11" y="28"/>
                      <a:pt x="12" y="28"/>
                    </a:cubicBezTo>
                    <a:cubicBezTo>
                      <a:pt x="12" y="28"/>
                      <a:pt x="12" y="27"/>
                      <a:pt x="12" y="27"/>
                    </a:cubicBezTo>
                    <a:cubicBezTo>
                      <a:pt x="14" y="25"/>
                      <a:pt x="26" y="9"/>
                      <a:pt x="28" y="5"/>
                    </a:cubicBezTo>
                    <a:cubicBezTo>
                      <a:pt x="29" y="4"/>
                      <a:pt x="30" y="4"/>
                      <a:pt x="31" y="4"/>
                    </a:cubicBezTo>
                    <a:cubicBezTo>
                      <a:pt x="31" y="4"/>
                      <a:pt x="32" y="4"/>
                      <a:pt x="33" y="5"/>
                    </a:cubicBezTo>
                    <a:cubicBezTo>
                      <a:pt x="35" y="9"/>
                      <a:pt x="47" y="25"/>
                      <a:pt x="49" y="27"/>
                    </a:cubicBezTo>
                    <a:cubicBezTo>
                      <a:pt x="49" y="28"/>
                      <a:pt x="49" y="28"/>
                      <a:pt x="49" y="28"/>
                    </a:cubicBezTo>
                    <a:cubicBezTo>
                      <a:pt x="50" y="28"/>
                      <a:pt x="51" y="29"/>
                      <a:pt x="53" y="30"/>
                    </a:cubicBezTo>
                    <a:cubicBezTo>
                      <a:pt x="54" y="31"/>
                      <a:pt x="57" y="33"/>
                      <a:pt x="57" y="35"/>
                    </a:cubicBezTo>
                    <a:cubicBezTo>
                      <a:pt x="57" y="36"/>
                      <a:pt x="57" y="36"/>
                      <a:pt x="57" y="36"/>
                    </a:cubicBezTo>
                    <a:cubicBezTo>
                      <a:pt x="57" y="37"/>
                      <a:pt x="57" y="37"/>
                      <a:pt x="57" y="38"/>
                    </a:cubicBezTo>
                    <a:cubicBezTo>
                      <a:pt x="56" y="40"/>
                      <a:pt x="56" y="40"/>
                      <a:pt x="56" y="40"/>
                    </a:cubicBezTo>
                    <a:cubicBezTo>
                      <a:pt x="56" y="40"/>
                      <a:pt x="55" y="40"/>
                      <a:pt x="55" y="40"/>
                    </a:cubicBezTo>
                    <a:cubicBezTo>
                      <a:pt x="55" y="40"/>
                      <a:pt x="45" y="30"/>
                      <a:pt x="44" y="30"/>
                    </a:cubicBezTo>
                    <a:cubicBezTo>
                      <a:pt x="44" y="30"/>
                      <a:pt x="44" y="30"/>
                      <a:pt x="44" y="30"/>
                    </a:cubicBezTo>
                    <a:cubicBezTo>
                      <a:pt x="44" y="30"/>
                      <a:pt x="44" y="31"/>
                      <a:pt x="44" y="31"/>
                    </a:cubicBezTo>
                    <a:moveTo>
                      <a:pt x="55" y="28"/>
                    </a:moveTo>
                    <a:cubicBezTo>
                      <a:pt x="55" y="28"/>
                      <a:pt x="55" y="28"/>
                      <a:pt x="55" y="28"/>
                    </a:cubicBezTo>
                    <a:cubicBezTo>
                      <a:pt x="54" y="27"/>
                      <a:pt x="53" y="26"/>
                      <a:pt x="52" y="25"/>
                    </a:cubicBezTo>
                    <a:cubicBezTo>
                      <a:pt x="52" y="25"/>
                      <a:pt x="51" y="24"/>
                      <a:pt x="49" y="22"/>
                    </a:cubicBezTo>
                    <a:cubicBezTo>
                      <a:pt x="49" y="22"/>
                      <a:pt x="49" y="22"/>
                      <a:pt x="49" y="22"/>
                    </a:cubicBezTo>
                    <a:cubicBezTo>
                      <a:pt x="49" y="22"/>
                      <a:pt x="53" y="12"/>
                      <a:pt x="53" y="12"/>
                    </a:cubicBezTo>
                    <a:cubicBezTo>
                      <a:pt x="54" y="11"/>
                      <a:pt x="54" y="10"/>
                      <a:pt x="54" y="10"/>
                    </a:cubicBezTo>
                    <a:cubicBezTo>
                      <a:pt x="54" y="9"/>
                      <a:pt x="54" y="8"/>
                      <a:pt x="53" y="8"/>
                    </a:cubicBezTo>
                    <a:cubicBezTo>
                      <a:pt x="53" y="7"/>
                      <a:pt x="52" y="7"/>
                      <a:pt x="50" y="7"/>
                    </a:cubicBezTo>
                    <a:cubicBezTo>
                      <a:pt x="50" y="7"/>
                      <a:pt x="38" y="7"/>
                      <a:pt x="38" y="7"/>
                    </a:cubicBezTo>
                    <a:cubicBezTo>
                      <a:pt x="38" y="6"/>
                      <a:pt x="36" y="4"/>
                      <a:pt x="36" y="4"/>
                    </a:cubicBezTo>
                    <a:cubicBezTo>
                      <a:pt x="35" y="1"/>
                      <a:pt x="33" y="0"/>
                      <a:pt x="31" y="0"/>
                    </a:cubicBezTo>
                    <a:cubicBezTo>
                      <a:pt x="28" y="0"/>
                      <a:pt x="26" y="1"/>
                      <a:pt x="25" y="4"/>
                    </a:cubicBezTo>
                    <a:cubicBezTo>
                      <a:pt x="25" y="4"/>
                      <a:pt x="24" y="6"/>
                      <a:pt x="24" y="7"/>
                    </a:cubicBezTo>
                    <a:cubicBezTo>
                      <a:pt x="23" y="7"/>
                      <a:pt x="11" y="7"/>
                      <a:pt x="11" y="7"/>
                    </a:cubicBezTo>
                    <a:cubicBezTo>
                      <a:pt x="10" y="7"/>
                      <a:pt x="9" y="7"/>
                      <a:pt x="8" y="8"/>
                    </a:cubicBezTo>
                    <a:cubicBezTo>
                      <a:pt x="8" y="8"/>
                      <a:pt x="7" y="9"/>
                      <a:pt x="7" y="10"/>
                    </a:cubicBezTo>
                    <a:cubicBezTo>
                      <a:pt x="7" y="10"/>
                      <a:pt x="8" y="11"/>
                      <a:pt x="8" y="12"/>
                    </a:cubicBezTo>
                    <a:cubicBezTo>
                      <a:pt x="8" y="12"/>
                      <a:pt x="12" y="22"/>
                      <a:pt x="12" y="22"/>
                    </a:cubicBezTo>
                    <a:cubicBezTo>
                      <a:pt x="12" y="22"/>
                      <a:pt x="12" y="22"/>
                      <a:pt x="12" y="22"/>
                    </a:cubicBezTo>
                    <a:cubicBezTo>
                      <a:pt x="11" y="24"/>
                      <a:pt x="10" y="25"/>
                      <a:pt x="9" y="25"/>
                    </a:cubicBezTo>
                    <a:cubicBezTo>
                      <a:pt x="9" y="26"/>
                      <a:pt x="7" y="27"/>
                      <a:pt x="6" y="28"/>
                    </a:cubicBezTo>
                    <a:cubicBezTo>
                      <a:pt x="2" y="30"/>
                      <a:pt x="0" y="33"/>
                      <a:pt x="0" y="35"/>
                    </a:cubicBezTo>
                    <a:cubicBezTo>
                      <a:pt x="0" y="36"/>
                      <a:pt x="0" y="36"/>
                      <a:pt x="0" y="36"/>
                    </a:cubicBezTo>
                    <a:cubicBezTo>
                      <a:pt x="1" y="38"/>
                      <a:pt x="2" y="41"/>
                      <a:pt x="3" y="43"/>
                    </a:cubicBezTo>
                    <a:cubicBezTo>
                      <a:pt x="4" y="44"/>
                      <a:pt x="4" y="44"/>
                      <a:pt x="4" y="44"/>
                    </a:cubicBezTo>
                    <a:cubicBezTo>
                      <a:pt x="4" y="45"/>
                      <a:pt x="7" y="50"/>
                      <a:pt x="8" y="51"/>
                    </a:cubicBezTo>
                    <a:cubicBezTo>
                      <a:pt x="9" y="53"/>
                      <a:pt x="15" y="58"/>
                      <a:pt x="17" y="59"/>
                    </a:cubicBezTo>
                    <a:cubicBezTo>
                      <a:pt x="19" y="60"/>
                      <a:pt x="21" y="61"/>
                      <a:pt x="22" y="61"/>
                    </a:cubicBezTo>
                    <a:cubicBezTo>
                      <a:pt x="23" y="61"/>
                      <a:pt x="23" y="61"/>
                      <a:pt x="23" y="61"/>
                    </a:cubicBezTo>
                    <a:cubicBezTo>
                      <a:pt x="24" y="61"/>
                      <a:pt x="29" y="63"/>
                      <a:pt x="31" y="63"/>
                    </a:cubicBezTo>
                    <a:cubicBezTo>
                      <a:pt x="33" y="63"/>
                      <a:pt x="37" y="61"/>
                      <a:pt x="38" y="61"/>
                    </a:cubicBezTo>
                    <a:cubicBezTo>
                      <a:pt x="38" y="61"/>
                      <a:pt x="39" y="61"/>
                      <a:pt x="39" y="61"/>
                    </a:cubicBezTo>
                    <a:cubicBezTo>
                      <a:pt x="40" y="61"/>
                      <a:pt x="42" y="60"/>
                      <a:pt x="44" y="59"/>
                    </a:cubicBezTo>
                    <a:cubicBezTo>
                      <a:pt x="46" y="58"/>
                      <a:pt x="52" y="53"/>
                      <a:pt x="53" y="51"/>
                    </a:cubicBezTo>
                    <a:cubicBezTo>
                      <a:pt x="55" y="50"/>
                      <a:pt x="57" y="45"/>
                      <a:pt x="58" y="44"/>
                    </a:cubicBezTo>
                    <a:cubicBezTo>
                      <a:pt x="58" y="43"/>
                      <a:pt x="58" y="43"/>
                      <a:pt x="58" y="43"/>
                    </a:cubicBezTo>
                    <a:cubicBezTo>
                      <a:pt x="59" y="41"/>
                      <a:pt x="61" y="38"/>
                      <a:pt x="61" y="36"/>
                    </a:cubicBezTo>
                    <a:cubicBezTo>
                      <a:pt x="61" y="35"/>
                      <a:pt x="61" y="35"/>
                      <a:pt x="61" y="35"/>
                    </a:cubicBezTo>
                    <a:cubicBezTo>
                      <a:pt x="61" y="33"/>
                      <a:pt x="59" y="30"/>
                      <a:pt x="55" y="2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81" name="Picture 18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400" y="6645600"/>
                <a:ext cx="1071426" cy="90000"/>
              </a:xfrm>
              <a:prstGeom prst="rect">
                <a:avLst/>
              </a:prstGeom>
            </p:spPr>
          </p:pic>
        </p:grpSp>
      </p:grpSp>
    </p:spTree>
    <p:extLst>
      <p:ext uri="{BB962C8B-B14F-4D97-AF65-F5344CB8AC3E}">
        <p14:creationId xmlns:p14="http://schemas.microsoft.com/office/powerpoint/2010/main" val="381773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a:t>Click to add title</a:t>
            </a:r>
            <a:endParaRPr lang="en-GB"/>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a:t>Click to add title</a:t>
            </a:r>
            <a:endParaRPr lang="en-GB"/>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a:t>Click to add subtitle</a:t>
            </a:r>
            <a:endParaRPr lang="en-GB" altLang="en-US" noProof="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0" name="Picture 9" descr="A hand holding a piece of puzzle&#10;&#10;Description automatically generated">
            <a:extLst>
              <a:ext uri="{FF2B5EF4-FFF2-40B4-BE49-F238E27FC236}">
                <a16:creationId xmlns:a16="http://schemas.microsoft.com/office/drawing/2014/main" id="{F8B83378-77DC-A441-3564-EC75F473AB0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2529" b="24971"/>
          <a:stretch/>
        </p:blipFill>
        <p:spPr>
          <a:xfrm>
            <a:off x="2126512" y="2286000"/>
            <a:ext cx="10065487" cy="2286000"/>
          </a:xfrm>
          <a:prstGeom prst="rect">
            <a:avLst/>
          </a:prstGeom>
        </p:spPr>
      </p:pic>
      <p:pic>
        <p:nvPicPr>
          <p:cNvPr id="8" name="Picture 7" descr="A collage of gears and hands holding pieces of paper">
            <a:extLst>
              <a:ext uri="{FF2B5EF4-FFF2-40B4-BE49-F238E27FC236}">
                <a16:creationId xmlns:a16="http://schemas.microsoft.com/office/drawing/2014/main" id="{9C641344-35E5-341B-F61B-D2E781A00EC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413" t="22441" r="50510" b="20141"/>
          <a:stretch/>
        </p:blipFill>
        <p:spPr>
          <a:xfrm>
            <a:off x="0" y="2293069"/>
            <a:ext cx="2126513" cy="2282693"/>
          </a:xfrm>
          <a:prstGeom prst="rect">
            <a:avLst/>
          </a:prstGeom>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1" y="4653136"/>
            <a:ext cx="10560051" cy="925512"/>
          </a:xfrm>
        </p:spPr>
        <p:txBody>
          <a:bodyPr/>
          <a:lstStyle>
            <a:lvl1pPr marL="0" indent="0">
              <a:buFontTx/>
              <a:buNone/>
              <a:defRPr sz="2400">
                <a:solidFill>
                  <a:schemeClr val="bg1"/>
                </a:solidFill>
              </a:defRPr>
            </a:lvl1pPr>
          </a:lstStyle>
          <a:p>
            <a:pPr lvl="0"/>
            <a:r>
              <a:rPr lang="en-US" altLang="en-US" noProof="0"/>
              <a:t>Click to add subtitle</a:t>
            </a:r>
            <a:endParaRPr lang="en-GB" altLang="en-US" noProof="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15" name="Text Placeholder 2"/>
          <p:cNvSpPr>
            <a:spLocks noGrp="1"/>
          </p:cNvSpPr>
          <p:nvPr>
            <p:ph type="body" sz="quarter" idx="13" hasCustomPrompt="1"/>
          </p:nvPr>
        </p:nvSpPr>
        <p:spPr>
          <a:xfrm>
            <a:off x="556685" y="3"/>
            <a:ext cx="2442972"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a:t>Wednesday, 11 June 2014</a:t>
            </a: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a:t>Click to add title on up to two lines</a:t>
            </a:r>
            <a:endParaRPr lang="en-GB"/>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add title</a:t>
            </a:r>
            <a:endParaRPr lang="en-GB" altLang="en-US"/>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t>Click to add title</a:t>
            </a:r>
            <a:endParaRPr lang="en-GB" altLang="en-US"/>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 id="2147483747" r:id="rId8"/>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87374" y="506437"/>
            <a:ext cx="11017251" cy="1074726"/>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p:cNvSpPr>
            <a:spLocks noGrp="1"/>
          </p:cNvSpPr>
          <p:nvPr>
            <p:ph type="body" idx="1"/>
          </p:nvPr>
        </p:nvSpPr>
        <p:spPr bwMode="gray">
          <a:xfrm>
            <a:off x="587375" y="1656608"/>
            <a:ext cx="11017251" cy="4316400"/>
          </a:xfrm>
          <a:prstGeom prst="rect">
            <a:avLst/>
          </a:prstGeom>
        </p:spPr>
        <p:txBody>
          <a:bodyPr vert="horz" lIns="0" tIns="0" rIns="0" bIns="0" rtlCol="0">
            <a:norm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Date Placeholder 3"/>
          <p:cNvSpPr>
            <a:spLocks noGrp="1"/>
          </p:cNvSpPr>
          <p:nvPr>
            <p:ph type="dt" sz="half" idx="2"/>
          </p:nvPr>
        </p:nvSpPr>
        <p:spPr bwMode="gray">
          <a:xfrm>
            <a:off x="587374" y="6578465"/>
            <a:ext cx="2743200" cy="91601"/>
          </a:xfrm>
          <a:prstGeom prst="rect">
            <a:avLst/>
          </a:prstGeom>
        </p:spPr>
        <p:txBody>
          <a:bodyPr vert="horz" lIns="0" tIns="0" rIns="0" bIns="0" rtlCol="0" anchor="ctr"/>
          <a:lstStyle>
            <a:lvl1pPr algn="l">
              <a:defRPr sz="800">
                <a:solidFill>
                  <a:schemeClr val="accent6"/>
                </a:solidFill>
              </a:defRPr>
            </a:lvl1pPr>
          </a:lstStyle>
          <a:p>
            <a:fld id="{5228F803-3810-4CC8-A550-DA4C7477745D}" type="datetimeFigureOut">
              <a:rPr lang="en-GB" smtClean="0"/>
              <a:pPr/>
              <a:t>14/03/2024</a:t>
            </a:fld>
            <a:endParaRPr lang="en-GB"/>
          </a:p>
        </p:txBody>
      </p:sp>
      <p:sp>
        <p:nvSpPr>
          <p:cNvPr id="5" name="Footer Placeholder 4"/>
          <p:cNvSpPr>
            <a:spLocks noGrp="1"/>
          </p:cNvSpPr>
          <p:nvPr>
            <p:ph type="ftr" sz="quarter" idx="3"/>
          </p:nvPr>
        </p:nvSpPr>
        <p:spPr bwMode="gray">
          <a:xfrm>
            <a:off x="587374" y="6482459"/>
            <a:ext cx="5508000" cy="91601"/>
          </a:xfrm>
          <a:prstGeom prst="rect">
            <a:avLst/>
          </a:prstGeom>
        </p:spPr>
        <p:txBody>
          <a:bodyPr vert="horz" wrap="none" lIns="0" tIns="0" rIns="0" bIns="0" rtlCol="0" anchor="ctr">
            <a:normAutofit/>
          </a:bodyPr>
          <a:lstStyle>
            <a:lvl1pPr algn="l">
              <a:defRPr sz="800">
                <a:solidFill>
                  <a:schemeClr val="accent6"/>
                </a:solidFill>
              </a:defRPr>
            </a:lvl1pPr>
          </a:lstStyle>
          <a:p>
            <a:endParaRPr lang="en-GB"/>
          </a:p>
        </p:txBody>
      </p:sp>
      <p:sp>
        <p:nvSpPr>
          <p:cNvPr id="6" name="Slide Number Placeholder 5"/>
          <p:cNvSpPr>
            <a:spLocks noGrp="1"/>
          </p:cNvSpPr>
          <p:nvPr>
            <p:ph type="sldNum" sz="quarter" idx="4"/>
          </p:nvPr>
        </p:nvSpPr>
        <p:spPr bwMode="gray">
          <a:xfrm>
            <a:off x="11729093" y="6343200"/>
            <a:ext cx="339504" cy="365125"/>
          </a:xfrm>
          <a:prstGeom prst="rect">
            <a:avLst/>
          </a:prstGeom>
        </p:spPr>
        <p:txBody>
          <a:bodyPr vert="horz" lIns="0" tIns="0" rIns="0" bIns="0" rtlCol="0" anchor="ctr"/>
          <a:lstStyle>
            <a:lvl1pPr algn="ctr">
              <a:defRPr sz="800">
                <a:solidFill>
                  <a:schemeClr val="accent6"/>
                </a:solidFill>
              </a:defRPr>
            </a:lvl1pPr>
          </a:lstStyle>
          <a:p>
            <a:fld id="{59AD90E0-12E4-48BD-84EE-5163224BEA07}" type="slidenum">
              <a:rPr lang="en-GB" smtClean="0"/>
              <a:pPr/>
              <a:t>‹#›</a:t>
            </a:fld>
            <a:endParaRPr lang="en-GB"/>
          </a:p>
        </p:txBody>
      </p:sp>
    </p:spTree>
    <p:extLst>
      <p:ext uri="{BB962C8B-B14F-4D97-AF65-F5344CB8AC3E}">
        <p14:creationId xmlns:p14="http://schemas.microsoft.com/office/powerpoint/2010/main" val="163322493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84400" indent="-284400" algn="l" defTabSz="914400" rtl="0" eaLnBrk="1" latinLnBrk="0" hangingPunct="1">
        <a:lnSpc>
          <a:spcPct val="90000"/>
        </a:lnSpc>
        <a:spcBef>
          <a:spcPts val="0"/>
        </a:spcBef>
        <a:spcAft>
          <a:spcPts val="400"/>
        </a:spcAft>
        <a:buFont typeface="Arial" panose="020B0604020202020204" pitchFamily="34" charset="0"/>
        <a:buChar char="•"/>
        <a:defRPr sz="2000" kern="1200">
          <a:solidFill>
            <a:srgbClr val="141B4D"/>
          </a:solidFill>
          <a:latin typeface="+mn-lt"/>
          <a:ea typeface="+mn-ea"/>
          <a:cs typeface="+mn-cs"/>
        </a:defRPr>
      </a:lvl1pPr>
      <a:lvl2pPr marL="568800" indent="-284400" algn="l" defTabSz="914400" rtl="0" eaLnBrk="1" latinLnBrk="0" hangingPunct="1">
        <a:lnSpc>
          <a:spcPct val="90000"/>
        </a:lnSpc>
        <a:spcBef>
          <a:spcPts val="0"/>
        </a:spcBef>
        <a:spcAft>
          <a:spcPts val="400"/>
        </a:spcAft>
        <a:buFont typeface="Arial" panose="020B0604020202020204" pitchFamily="34" charset="0"/>
        <a:buChar char="•"/>
        <a:defRPr sz="2000" kern="1200">
          <a:solidFill>
            <a:srgbClr val="141B4D"/>
          </a:solidFill>
          <a:latin typeface="+mn-lt"/>
          <a:ea typeface="+mn-ea"/>
          <a:cs typeface="+mn-cs"/>
        </a:defRPr>
      </a:lvl2pPr>
      <a:lvl3pPr marL="853200" indent="-28440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141B4D"/>
          </a:solidFill>
          <a:latin typeface="+mn-lt"/>
          <a:ea typeface="+mn-ea"/>
          <a:cs typeface="+mn-cs"/>
        </a:defRPr>
      </a:lvl3pPr>
      <a:lvl4pPr marL="0" indent="0" algn="l" defTabSz="914400" rtl="0" eaLnBrk="1" latinLnBrk="0" hangingPunct="1">
        <a:lnSpc>
          <a:spcPct val="90000"/>
        </a:lnSpc>
        <a:spcBef>
          <a:spcPts val="0"/>
        </a:spcBef>
        <a:spcAft>
          <a:spcPts val="400"/>
        </a:spcAft>
        <a:buFont typeface="Arial" panose="020B0604020202020204" pitchFamily="34" charset="0"/>
        <a:buNone/>
        <a:defRPr sz="2000" kern="1200">
          <a:solidFill>
            <a:srgbClr val="141B4D"/>
          </a:solidFill>
          <a:latin typeface="+mn-lt"/>
          <a:ea typeface="+mn-ea"/>
          <a:cs typeface="+mn-cs"/>
        </a:defRPr>
      </a:lvl4pPr>
      <a:lvl5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141B4D"/>
          </a:solidFill>
          <a:latin typeface="+mn-lt"/>
          <a:ea typeface="+mn-ea"/>
          <a:cs typeface="+mn-cs"/>
        </a:defRPr>
      </a:lvl5pPr>
      <a:lvl6pPr marL="0" indent="0" algn="l" defTabSz="914400" rtl="0" eaLnBrk="1" latinLnBrk="0" hangingPunct="1">
        <a:lnSpc>
          <a:spcPct val="90000"/>
        </a:lnSpc>
        <a:spcBef>
          <a:spcPts val="0"/>
        </a:spcBef>
        <a:spcAft>
          <a:spcPts val="400"/>
        </a:spcAft>
        <a:buFont typeface="Arial" panose="020B0604020202020204" pitchFamily="34" charset="0"/>
        <a:buNone/>
        <a:defRPr sz="1600" b="0" kern="1200">
          <a:solidFill>
            <a:srgbClr val="141B4D"/>
          </a:solidFill>
          <a:latin typeface="+mn-lt"/>
          <a:ea typeface="+mn-ea"/>
          <a:cs typeface="+mn-cs"/>
        </a:defRPr>
      </a:lvl6pPr>
      <a:lvl7pPr marL="0" indent="0" algn="l" defTabSz="914400" rtl="0" eaLnBrk="1" latinLnBrk="0" hangingPunct="1">
        <a:lnSpc>
          <a:spcPct val="90000"/>
        </a:lnSpc>
        <a:spcBef>
          <a:spcPts val="0"/>
        </a:spcBef>
        <a:spcAft>
          <a:spcPts val="400"/>
        </a:spcAft>
        <a:buFont typeface="Arial" panose="020B0604020202020204" pitchFamily="34" charset="0"/>
        <a:buNone/>
        <a:defRPr sz="2000" b="1" kern="1200" baseline="0">
          <a:solidFill>
            <a:schemeClr val="accent2"/>
          </a:solidFill>
          <a:latin typeface="+mn-lt"/>
          <a:ea typeface="+mn-ea"/>
          <a:cs typeface="+mn-cs"/>
        </a:defRPr>
      </a:lvl7pPr>
      <a:lvl8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chemeClr val="accent2"/>
          </a:solidFill>
          <a:latin typeface="+mn-lt"/>
          <a:ea typeface="+mn-ea"/>
          <a:cs typeface="+mn-cs"/>
        </a:defRPr>
      </a:lvl8pPr>
      <a:lvl9pPr marL="0" indent="0" algn="l" defTabSz="914400" rtl="0" eaLnBrk="1" latinLnBrk="0" hangingPunct="1">
        <a:lnSpc>
          <a:spcPct val="90000"/>
        </a:lnSpc>
        <a:spcBef>
          <a:spcPts val="0"/>
        </a:spcBef>
        <a:spcAft>
          <a:spcPts val="400"/>
        </a:spcAft>
        <a:buFont typeface="Arial" panose="020B0604020202020204" pitchFamily="34" charset="0"/>
        <a:buNone/>
        <a:defRPr sz="1600" b="1" kern="120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70" userDrawn="1">
          <p15:clr>
            <a:srgbClr val="F26B43"/>
          </p15:clr>
        </p15:guide>
        <p15:guide id="4" pos="7310" userDrawn="1">
          <p15:clr>
            <a:srgbClr val="F26B43"/>
          </p15:clr>
        </p15:guide>
        <p15:guide id="5" orient="horz" pos="1049" userDrawn="1">
          <p15:clr>
            <a:srgbClr val="F26B43"/>
          </p15:clr>
        </p15:guide>
        <p15:guide id="6"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jpe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556685" y="3"/>
            <a:ext cx="2442971" cy="620885"/>
          </a:xfrm>
        </p:spPr>
        <p:txBody>
          <a:bodyPr/>
          <a:lstStyle/>
          <a:p>
            <a:r>
              <a:rPr lang="en-GB"/>
              <a:t>BALEAP PIM Conference 2024</a:t>
            </a:r>
          </a:p>
        </p:txBody>
      </p:sp>
      <p:sp>
        <p:nvSpPr>
          <p:cNvPr id="8" name="Title 7"/>
          <p:cNvSpPr>
            <a:spLocks noGrp="1"/>
          </p:cNvSpPr>
          <p:nvPr>
            <p:ph type="ctrTitle"/>
          </p:nvPr>
        </p:nvSpPr>
        <p:spPr/>
        <p:txBody>
          <a:bodyPr/>
          <a:lstStyle/>
          <a:p>
            <a:r>
              <a:rPr lang="en-GB"/>
              <a:t>The glue that holds collaborative endeavours together: intra-personal relationships</a:t>
            </a:r>
          </a:p>
        </p:txBody>
      </p:sp>
      <p:sp>
        <p:nvSpPr>
          <p:cNvPr id="9" name="Subtitle 8"/>
          <p:cNvSpPr>
            <a:spLocks noGrp="1"/>
          </p:cNvSpPr>
          <p:nvPr>
            <p:ph type="subTitle" idx="1"/>
          </p:nvPr>
        </p:nvSpPr>
        <p:spPr>
          <a:xfrm>
            <a:off x="460075" y="5563800"/>
            <a:ext cx="11040000" cy="925512"/>
          </a:xfrm>
        </p:spPr>
        <p:txBody>
          <a:bodyPr/>
          <a:lstStyle/>
          <a:p>
            <a:r>
              <a:rPr lang="en-GB"/>
              <a:t>Vicky Collins: International Study &amp; Language Institute</a:t>
            </a:r>
          </a:p>
          <a:p>
            <a:r>
              <a:rPr lang="en-GB"/>
              <a:t>Sue Blackett: Henley Business School</a:t>
            </a: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a:p>
        </p:txBody>
      </p:sp>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63C4-F46B-4A7E-9263-6C3F4432D7EC}"/>
              </a:ext>
            </a:extLst>
          </p:cNvPr>
          <p:cNvSpPr>
            <a:spLocks noGrp="1"/>
          </p:cNvSpPr>
          <p:nvPr>
            <p:ph type="title"/>
          </p:nvPr>
        </p:nvSpPr>
        <p:spPr>
          <a:xfrm>
            <a:off x="930467" y="455464"/>
            <a:ext cx="11040000" cy="828000"/>
          </a:xfrm>
        </p:spPr>
        <p:txBody>
          <a:bodyPr/>
          <a:lstStyle/>
          <a:p>
            <a:r>
              <a:rPr lang="en-GB"/>
              <a:t>References</a:t>
            </a:r>
          </a:p>
        </p:txBody>
      </p:sp>
      <p:sp>
        <p:nvSpPr>
          <p:cNvPr id="3" name="Slide Number Placeholder 2">
            <a:extLst>
              <a:ext uri="{FF2B5EF4-FFF2-40B4-BE49-F238E27FC236}">
                <a16:creationId xmlns:a16="http://schemas.microsoft.com/office/drawing/2014/main" id="{F8BC0B20-0D61-46A5-A979-F9657A1442B2}"/>
              </a:ext>
            </a:extLst>
          </p:cNvPr>
          <p:cNvSpPr>
            <a:spLocks noGrp="1"/>
          </p:cNvSpPr>
          <p:nvPr>
            <p:ph type="sldNum" sz="quarter" idx="4"/>
          </p:nvPr>
        </p:nvSpPr>
        <p:spPr>
          <a:prstGeom prst="rect">
            <a:avLst/>
          </a:prstGeom>
        </p:spPr>
        <p:txBody>
          <a:bodyPr/>
          <a:lstStyle/>
          <a:p>
            <a:fld id="{44C01B32-D1A0-401C-8867-70456BBB1E87}" type="slidenum">
              <a:rPr lang="en-GB" altLang="en-US" smtClean="0"/>
              <a:pPr/>
              <a:t>10</a:t>
            </a:fld>
            <a:endParaRPr lang="en-GB" altLang="en-US"/>
          </a:p>
        </p:txBody>
      </p:sp>
      <p:sp>
        <p:nvSpPr>
          <p:cNvPr id="4" name="Content Placeholder 3">
            <a:extLst>
              <a:ext uri="{FF2B5EF4-FFF2-40B4-BE49-F238E27FC236}">
                <a16:creationId xmlns:a16="http://schemas.microsoft.com/office/drawing/2014/main" id="{2D0701D9-EE80-440C-A3A9-E5AF00905443}"/>
              </a:ext>
            </a:extLst>
          </p:cNvPr>
          <p:cNvSpPr>
            <a:spLocks noGrp="1"/>
          </p:cNvSpPr>
          <p:nvPr>
            <p:ph idx="11"/>
          </p:nvPr>
        </p:nvSpPr>
        <p:spPr>
          <a:xfrm>
            <a:off x="566400" y="1412776"/>
            <a:ext cx="11040000" cy="5182504"/>
          </a:xfrm>
        </p:spPr>
        <p:txBody>
          <a:bodyPr/>
          <a:lstStyle/>
          <a:p>
            <a:pPr marL="179705" indent="-179705"/>
            <a:r>
              <a:rPr lang="en-GB" sz="1800">
                <a:latin typeface="Arial"/>
                <a:cs typeface="Arial"/>
              </a:rPr>
              <a:t>Alhassan, A., Bora, S.F., &amp; Abdalla, Y.A. (2022). Collaboration with EAP teachers in English-medium instruction contexts in higher education: Content lecturer perspectives. </a:t>
            </a:r>
            <a:r>
              <a:rPr lang="en-GB" sz="1800" i="1">
                <a:latin typeface="Arial"/>
                <a:cs typeface="Arial"/>
              </a:rPr>
              <a:t>TESOL Journal</a:t>
            </a:r>
            <a:r>
              <a:rPr lang="en-GB" sz="1800">
                <a:latin typeface="Arial"/>
                <a:cs typeface="Arial"/>
              </a:rPr>
              <a:t>, </a:t>
            </a:r>
            <a:r>
              <a:rPr lang="en-GB" sz="1800" i="1">
                <a:latin typeface="Arial"/>
                <a:cs typeface="Arial"/>
              </a:rPr>
              <a:t>13</a:t>
            </a:r>
            <a:r>
              <a:rPr lang="en-GB" sz="1800">
                <a:latin typeface="Arial"/>
                <a:cs typeface="Arial"/>
              </a:rPr>
              <a:t>(1), 1-15</a:t>
            </a:r>
            <a:endParaRPr lang="en-US" sz="1800">
              <a:solidFill>
                <a:schemeClr val="bg1"/>
              </a:solidFill>
              <a:latin typeface="Arial"/>
              <a:cs typeface="Arial"/>
            </a:endParaRPr>
          </a:p>
          <a:p>
            <a:pPr marL="179705" indent="-179705"/>
            <a:r>
              <a:rPr lang="en-GB" sz="1800">
                <a:latin typeface="Arial"/>
                <a:cs typeface="Arial"/>
              </a:rPr>
              <a:t>Bozeman, B., Fay, D., &amp; Slade, C. P. (2013). Research collaboration in universities and academic entrepreneurship: The-state-of-the-art. </a:t>
            </a:r>
            <a:r>
              <a:rPr lang="en-GB" sz="1800" i="1">
                <a:latin typeface="Arial"/>
                <a:cs typeface="Arial"/>
              </a:rPr>
              <a:t>Journal of Technology Transfer</a:t>
            </a:r>
            <a:r>
              <a:rPr lang="en-GB" sz="1800">
                <a:latin typeface="Arial"/>
                <a:cs typeface="Arial"/>
              </a:rPr>
              <a:t>, </a:t>
            </a:r>
            <a:r>
              <a:rPr lang="en-GB" sz="1800" i="1">
                <a:latin typeface="Arial"/>
                <a:cs typeface="Arial"/>
              </a:rPr>
              <a:t>38</a:t>
            </a:r>
            <a:r>
              <a:rPr lang="en-GB" sz="1800">
                <a:latin typeface="Arial"/>
                <a:cs typeface="Arial"/>
              </a:rPr>
              <a:t>(1), 1–67.</a:t>
            </a:r>
          </a:p>
          <a:p>
            <a:pPr marL="179705" indent="-179705"/>
            <a:r>
              <a:rPr lang="en-GB" sz="1800">
                <a:latin typeface="Arial"/>
                <a:cs typeface="Arial"/>
              </a:rPr>
              <a:t>Cummings, J. N., &amp; Kiesler, S. (2005). Collaborative Research across Disciplinary and Organizational Boundaries. Social Studies of Science, </a:t>
            </a:r>
            <a:r>
              <a:rPr lang="en-GB" sz="1800" i="1">
                <a:latin typeface="Arial"/>
                <a:cs typeface="Arial"/>
              </a:rPr>
              <a:t>35</a:t>
            </a:r>
            <a:r>
              <a:rPr lang="en-GB" sz="1800">
                <a:latin typeface="Arial"/>
                <a:cs typeface="Arial"/>
              </a:rPr>
              <a:t>(5), 703–722.</a:t>
            </a:r>
          </a:p>
          <a:p>
            <a:pPr marL="179705" indent="-179705"/>
            <a:r>
              <a:rPr lang="en-GB" sz="1800">
                <a:latin typeface="Arial"/>
                <a:cs typeface="Arial"/>
              </a:rPr>
              <a:t>Dudley-Evans, T., &amp; St John, M.J. (1998). </a:t>
            </a:r>
            <a:r>
              <a:rPr lang="en-GB" sz="1800" i="1">
                <a:latin typeface="Arial"/>
                <a:cs typeface="Arial"/>
              </a:rPr>
              <a:t>Developments in ESP: A multi-disciplinary approach.</a:t>
            </a:r>
            <a:r>
              <a:rPr lang="en-GB" sz="1800">
                <a:latin typeface="Arial"/>
                <a:cs typeface="Arial"/>
              </a:rPr>
              <a:t> Cambridge: Cambridge University Press.</a:t>
            </a:r>
          </a:p>
          <a:p>
            <a:pPr marL="179705" indent="-179705"/>
            <a:r>
              <a:rPr lang="en-GB" sz="1800">
                <a:latin typeface="Arial"/>
                <a:cs typeface="Arial"/>
              </a:rPr>
              <a:t>Lewis, J. (2015). Collaborate or die? Interdisciplinary work holds great promise but goal-orientated assumptions must be challenged. </a:t>
            </a:r>
            <a:r>
              <a:rPr lang="en-GB" sz="1800" b="0" i="1">
                <a:solidFill>
                  <a:srgbClr val="000000"/>
                </a:solidFill>
                <a:effectLst/>
                <a:latin typeface="Arial"/>
                <a:cs typeface="Arial"/>
              </a:rPr>
              <a:t>Impact of Social Sciences Blog</a:t>
            </a:r>
            <a:r>
              <a:rPr lang="en-GB" sz="1800" b="0" i="0">
                <a:solidFill>
                  <a:srgbClr val="000000"/>
                </a:solidFill>
                <a:effectLst/>
                <a:latin typeface="Arial"/>
                <a:cs typeface="Arial"/>
              </a:rPr>
              <a:t> (02 Apr 2015). Website.</a:t>
            </a:r>
          </a:p>
          <a:p>
            <a:pPr marL="179705" indent="-179705"/>
            <a:r>
              <a:rPr lang="en-GB" sz="1800">
                <a:solidFill>
                  <a:srgbClr val="000000"/>
                </a:solidFill>
                <a:latin typeface="Arial"/>
                <a:cs typeface="Arial"/>
              </a:rPr>
              <a:t>Luo, J., &amp; Garner, M. (2017). The challenges and opportunities for English teachers in teaching ESP in China. Journal of Language Teaching and Research, </a:t>
            </a:r>
            <a:r>
              <a:rPr lang="en-GB" sz="1800" i="1">
                <a:solidFill>
                  <a:srgbClr val="000000"/>
                </a:solidFill>
                <a:latin typeface="Arial"/>
                <a:cs typeface="Arial"/>
              </a:rPr>
              <a:t>8</a:t>
            </a:r>
            <a:r>
              <a:rPr lang="en-GB" sz="1800">
                <a:solidFill>
                  <a:srgbClr val="000000"/>
                </a:solidFill>
                <a:latin typeface="Arial"/>
                <a:cs typeface="Arial"/>
              </a:rPr>
              <a:t>(1), 81-86</a:t>
            </a:r>
            <a:endParaRPr lang="en-GB" sz="1800">
              <a:latin typeface="Arial"/>
              <a:cs typeface="Arial"/>
            </a:endParaRPr>
          </a:p>
        </p:txBody>
      </p:sp>
      <p:pic>
        <p:nvPicPr>
          <p:cNvPr id="5" name="Graphic 4" descr="Badge 9 with solid fill">
            <a:extLst>
              <a:ext uri="{FF2B5EF4-FFF2-40B4-BE49-F238E27FC236}">
                <a16:creationId xmlns:a16="http://schemas.microsoft.com/office/drawing/2014/main" id="{CC9CFB70-B9FD-84C2-3C93-A52A6B499D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067" y="0"/>
            <a:ext cx="914400" cy="914400"/>
          </a:xfrm>
          <a:prstGeom prst="rect">
            <a:avLst/>
          </a:prstGeom>
        </p:spPr>
      </p:pic>
    </p:spTree>
    <p:extLst>
      <p:ext uri="{BB962C8B-B14F-4D97-AF65-F5344CB8AC3E}">
        <p14:creationId xmlns:p14="http://schemas.microsoft.com/office/powerpoint/2010/main" val="28080509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1589300-CEAA-F506-04B0-2BC6E1E84D0B}"/>
              </a:ext>
            </a:extLst>
          </p:cNvPr>
          <p:cNvSpPr>
            <a:spLocks noGrp="1"/>
          </p:cNvSpPr>
          <p:nvPr>
            <p:ph idx="11"/>
          </p:nvPr>
        </p:nvSpPr>
        <p:spPr>
          <a:xfrm>
            <a:off x="526003" y="1140688"/>
            <a:ext cx="10921365" cy="5496466"/>
          </a:xfrm>
          <a:solidFill>
            <a:srgbClr val="FDE6AB"/>
          </a:solidFill>
        </p:spPr>
        <p:txBody>
          <a:bodyPr/>
          <a:lstStyle/>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b="1">
              <a:solidFill>
                <a:srgbClr val="FF0000"/>
              </a:solidFill>
              <a:latin typeface="+mn-lt"/>
            </a:endParaRPr>
          </a:p>
          <a:p>
            <a:pPr marL="0" indent="0" algn="ctr">
              <a:buNone/>
            </a:pPr>
            <a:r>
              <a:rPr lang="en-GB">
                <a:solidFill>
                  <a:srgbClr val="FF0000"/>
                </a:solidFill>
                <a:latin typeface="+mn-lt"/>
              </a:rPr>
              <a:t>Align EAP resources with the subject needs of </a:t>
            </a:r>
            <a:r>
              <a:rPr lang="en-GB">
                <a:solidFill>
                  <a:srgbClr val="FF0000"/>
                </a:solidFill>
              </a:rPr>
              <a:t>Postgraduate Accounting &amp; Finance students </a:t>
            </a:r>
            <a:r>
              <a:rPr lang="en-GB">
                <a:solidFill>
                  <a:srgbClr val="FF0000"/>
                </a:solidFill>
                <a:sym typeface="Wingdings" panose="05000000000000000000" pitchFamily="2" charset="2"/>
              </a:rPr>
              <a:t> prepare students to write a case study</a:t>
            </a:r>
            <a:br>
              <a:rPr lang="en-GB">
                <a:solidFill>
                  <a:schemeClr val="accent1">
                    <a:lumMod val="50000"/>
                  </a:schemeClr>
                </a:solidFill>
                <a:latin typeface="+mn-lt"/>
              </a:rPr>
            </a:br>
            <a:r>
              <a:rPr lang="en-GB">
                <a:latin typeface="+mn-lt"/>
              </a:rPr>
              <a:t>by</a:t>
            </a:r>
          </a:p>
          <a:p>
            <a:pPr marL="0" indent="0" algn="ctr">
              <a:buNone/>
            </a:pPr>
            <a:endParaRPr lang="en-GB">
              <a:latin typeface="+mn-lt"/>
            </a:endParaRPr>
          </a:p>
          <a:p>
            <a:pPr marL="0" indent="0">
              <a:buNone/>
            </a:pPr>
            <a:endParaRPr lang="en-GB"/>
          </a:p>
        </p:txBody>
      </p:sp>
      <p:pic>
        <p:nvPicPr>
          <p:cNvPr id="1028" name="Picture 4" descr="Black businesswoman thinks about something and looks at question marks. Thoughtful African girl makes the decision or explains some things for herself. Black businesswoman thinks about something and looks at question marks. Thoughtful African girl makes the decision or explains some things for herself. Vector illustration Contemplation stock vector">
            <a:extLst>
              <a:ext uri="{FF2B5EF4-FFF2-40B4-BE49-F238E27FC236}">
                <a16:creationId xmlns:a16="http://schemas.microsoft.com/office/drawing/2014/main" id="{C52BAECF-B013-35F8-07A3-350C7930C7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9472" y="1267400"/>
            <a:ext cx="2129121" cy="16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AD63C4-F46B-4A7E-9263-6C3F4432D7EC}"/>
              </a:ext>
            </a:extLst>
          </p:cNvPr>
          <p:cNvSpPr>
            <a:spLocks noGrp="1"/>
          </p:cNvSpPr>
          <p:nvPr>
            <p:ph type="title"/>
          </p:nvPr>
        </p:nvSpPr>
        <p:spPr>
          <a:xfrm>
            <a:off x="526003" y="125192"/>
            <a:ext cx="11040000" cy="828000"/>
          </a:xfrm>
        </p:spPr>
        <p:txBody>
          <a:bodyPr/>
          <a:lstStyle/>
          <a:p>
            <a:r>
              <a:rPr lang="en-GB"/>
              <a:t>    Introduction</a:t>
            </a:r>
          </a:p>
        </p:txBody>
      </p:sp>
      <p:pic>
        <p:nvPicPr>
          <p:cNvPr id="8" name="Picture 7" descr="Avatar of Vicky Collins">
            <a:extLst>
              <a:ext uri="{FF2B5EF4-FFF2-40B4-BE49-F238E27FC236}">
                <a16:creationId xmlns:a16="http://schemas.microsoft.com/office/drawing/2014/main" id="{2147269C-803F-D03F-DAA2-F8CAC0D71705}"/>
              </a:ext>
            </a:extLst>
          </p:cNvPr>
          <p:cNvPicPr>
            <a:picLocks noChangeAspect="1"/>
          </p:cNvPicPr>
          <p:nvPr/>
        </p:nvPicPr>
        <p:blipFill>
          <a:blip r:embed="rId4"/>
          <a:stretch>
            <a:fillRect/>
          </a:stretch>
        </p:blipFill>
        <p:spPr>
          <a:xfrm>
            <a:off x="2407613" y="1304848"/>
            <a:ext cx="2111469" cy="16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458DE23B-CE07-60F2-DE5F-2C05BD6134C6}"/>
              </a:ext>
            </a:extLst>
          </p:cNvPr>
          <p:cNvSpPr txBox="1"/>
          <p:nvPr/>
        </p:nvSpPr>
        <p:spPr>
          <a:xfrm>
            <a:off x="320300" y="1293185"/>
            <a:ext cx="1988941"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a:solidFill>
                  <a:schemeClr val="tx2"/>
                </a:solidFill>
                <a:latin typeface="+mn-lt"/>
              </a:rPr>
              <a:t>Vicky Collins, Associate Professor in </a:t>
            </a:r>
            <a:r>
              <a:rPr lang="en-GB">
                <a:solidFill>
                  <a:schemeClr val="tx2"/>
                </a:solidFill>
              </a:rPr>
              <a:t>EAP</a:t>
            </a:r>
            <a:endParaRPr lang="en-GB">
              <a:solidFill>
                <a:schemeClr val="tx2"/>
              </a:solidFill>
              <a:latin typeface="+mn-lt"/>
            </a:endParaRPr>
          </a:p>
        </p:txBody>
      </p:sp>
      <p:sp>
        <p:nvSpPr>
          <p:cNvPr id="11" name="TextBox 10">
            <a:extLst>
              <a:ext uri="{FF2B5EF4-FFF2-40B4-BE49-F238E27FC236}">
                <a16:creationId xmlns:a16="http://schemas.microsoft.com/office/drawing/2014/main" id="{06D0733F-B071-37C3-88CF-7639FDDC6D19}"/>
              </a:ext>
            </a:extLst>
          </p:cNvPr>
          <p:cNvSpPr txBox="1"/>
          <p:nvPr/>
        </p:nvSpPr>
        <p:spPr>
          <a:xfrm>
            <a:off x="9418782" y="1287188"/>
            <a:ext cx="2028586"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a:solidFill>
                  <a:schemeClr val="tx2"/>
                </a:solidFill>
                <a:latin typeface="+mn-lt"/>
              </a:rPr>
              <a:t>Sue Blackett, </a:t>
            </a:r>
          </a:p>
          <a:p>
            <a:r>
              <a:rPr lang="en-GB">
                <a:solidFill>
                  <a:schemeClr val="tx2"/>
                </a:solidFill>
              </a:rPr>
              <a:t>Associate Professor in Accounting Education</a:t>
            </a:r>
            <a:endParaRPr lang="en-GB">
              <a:solidFill>
                <a:schemeClr val="tx2"/>
              </a:solidFill>
              <a:latin typeface="+mn-lt"/>
            </a:endParaRPr>
          </a:p>
        </p:txBody>
      </p:sp>
      <p:sp>
        <p:nvSpPr>
          <p:cNvPr id="3" name="Slide Number Placeholder 2">
            <a:extLst>
              <a:ext uri="{FF2B5EF4-FFF2-40B4-BE49-F238E27FC236}">
                <a16:creationId xmlns:a16="http://schemas.microsoft.com/office/drawing/2014/main" id="{F8BC0B20-0D61-46A5-A979-F9657A1442B2}"/>
              </a:ext>
            </a:extLst>
          </p:cNvPr>
          <p:cNvSpPr>
            <a:spLocks noGrp="1"/>
          </p:cNvSpPr>
          <p:nvPr>
            <p:ph type="sldNum" sz="quarter" idx="4"/>
          </p:nvPr>
        </p:nvSpPr>
        <p:spPr>
          <a:xfrm>
            <a:off x="11215147" y="6385154"/>
            <a:ext cx="901700" cy="252000"/>
          </a:xfrm>
          <a:prstGeom prst="rect">
            <a:avLst/>
          </a:prstGeom>
        </p:spPr>
        <p:txBody>
          <a:bodyPr/>
          <a:lstStyle/>
          <a:p>
            <a:fld id="{44C01B32-D1A0-401C-8867-70456BBB1E87}" type="slidenum">
              <a:rPr lang="en-GB" altLang="en-US" smtClean="0"/>
              <a:pPr/>
              <a:t>2</a:t>
            </a:fld>
            <a:endParaRPr lang="en-GB" altLang="en-US"/>
          </a:p>
        </p:txBody>
      </p:sp>
      <p:sp>
        <p:nvSpPr>
          <p:cNvPr id="13" name="Rectangle 12">
            <a:extLst>
              <a:ext uri="{FF2B5EF4-FFF2-40B4-BE49-F238E27FC236}">
                <a16:creationId xmlns:a16="http://schemas.microsoft.com/office/drawing/2014/main" id="{F829BAA3-0D39-E3A5-F7C3-3946C063772D}"/>
              </a:ext>
              <a:ext uri="{C183D7F6-B498-43B3-948B-1728B52AA6E4}">
                <adec:decorative xmlns:adec="http://schemas.microsoft.com/office/drawing/2017/decorative" val="1"/>
              </a:ext>
            </a:extLst>
          </p:cNvPr>
          <p:cNvSpPr/>
          <p:nvPr/>
        </p:nvSpPr>
        <p:spPr>
          <a:xfrm>
            <a:off x="8409426" y="2238244"/>
            <a:ext cx="858687" cy="237100"/>
          </a:xfrm>
          <a:prstGeom prst="rect">
            <a:avLst/>
          </a:prstGeom>
          <a:solidFill>
            <a:schemeClr val="bg1"/>
          </a:solidFill>
          <a:ln w="38100">
            <a:solidFill>
              <a:srgbClr val="F3F3F3"/>
            </a:solidFill>
          </a:ln>
        </p:spPr>
        <p:txBody>
          <a:bodyPr wrap="square" rtlCol="0" anchor="ctr">
            <a:spAutoFit/>
          </a:bodyPr>
          <a:lstStyle/>
          <a:p>
            <a:pPr algn="ctr"/>
            <a:endParaRPr lang="en-GB">
              <a:solidFill>
                <a:schemeClr val="tx2"/>
              </a:solidFill>
              <a:latin typeface="+mn-lt"/>
            </a:endParaRPr>
          </a:p>
        </p:txBody>
      </p:sp>
      <p:sp>
        <p:nvSpPr>
          <p:cNvPr id="5" name="Left Brace 4">
            <a:extLst>
              <a:ext uri="{FF2B5EF4-FFF2-40B4-BE49-F238E27FC236}">
                <a16:creationId xmlns:a16="http://schemas.microsoft.com/office/drawing/2014/main" id="{8725A05F-EE62-8035-7325-118B2C0AF57C}"/>
              </a:ext>
            </a:extLst>
          </p:cNvPr>
          <p:cNvSpPr/>
          <p:nvPr/>
        </p:nvSpPr>
        <p:spPr bwMode="auto">
          <a:xfrm rot="16200000">
            <a:off x="5630518" y="1906656"/>
            <a:ext cx="443949" cy="3084442"/>
          </a:xfrm>
          <a:prstGeom prst="leftBrace">
            <a:avLst>
              <a:gd name="adj1" fmla="val 8333"/>
              <a:gd name="adj2" fmla="val 46721"/>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a:endParaRPr lang="en-GB"/>
          </a:p>
        </p:txBody>
      </p:sp>
      <p:pic>
        <p:nvPicPr>
          <p:cNvPr id="9" name="Graphic 8" descr="Add with solid fill">
            <a:extLst>
              <a:ext uri="{FF2B5EF4-FFF2-40B4-BE49-F238E27FC236}">
                <a16:creationId xmlns:a16="http://schemas.microsoft.com/office/drawing/2014/main" id="{35842440-B7D1-03D2-C974-C1F3BDF510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2316" y="1571104"/>
            <a:ext cx="914400" cy="914400"/>
          </a:xfrm>
          <a:prstGeom prst="rect">
            <a:avLst/>
          </a:prstGeom>
        </p:spPr>
      </p:pic>
      <p:pic>
        <p:nvPicPr>
          <p:cNvPr id="14" name="Graphic 13" descr="Badge 1 with solid fill">
            <a:extLst>
              <a:ext uri="{FF2B5EF4-FFF2-40B4-BE49-F238E27FC236}">
                <a16:creationId xmlns:a16="http://schemas.microsoft.com/office/drawing/2014/main" id="{F9BB0F72-E6E5-8B39-0381-CCAEF34A64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803" y="232067"/>
            <a:ext cx="914400" cy="914400"/>
          </a:xfrm>
          <a:prstGeom prst="rect">
            <a:avLst/>
          </a:prstGeom>
        </p:spPr>
      </p:pic>
      <p:sp>
        <p:nvSpPr>
          <p:cNvPr id="16" name="Rectangle 15">
            <a:extLst>
              <a:ext uri="{FF2B5EF4-FFF2-40B4-BE49-F238E27FC236}">
                <a16:creationId xmlns:a16="http://schemas.microsoft.com/office/drawing/2014/main" id="{F33A0D81-9027-BBC1-8B07-9F5457342743}"/>
              </a:ext>
            </a:extLst>
          </p:cNvPr>
          <p:cNvSpPr/>
          <p:nvPr/>
        </p:nvSpPr>
        <p:spPr>
          <a:xfrm>
            <a:off x="1826123" y="6062639"/>
            <a:ext cx="1596912"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a:solidFill>
                  <a:schemeClr val="tx2"/>
                </a:solidFill>
                <a:latin typeface="+mn-lt"/>
              </a:rPr>
              <a:t>Cooperation</a:t>
            </a:r>
          </a:p>
        </p:txBody>
      </p:sp>
      <p:sp>
        <p:nvSpPr>
          <p:cNvPr id="17" name="Rectangle 16">
            <a:extLst>
              <a:ext uri="{FF2B5EF4-FFF2-40B4-BE49-F238E27FC236}">
                <a16:creationId xmlns:a16="http://schemas.microsoft.com/office/drawing/2014/main" id="{B28BF9A9-DF1B-D6EC-B3A1-C4FA929A2209}"/>
              </a:ext>
            </a:extLst>
          </p:cNvPr>
          <p:cNvSpPr/>
          <p:nvPr/>
        </p:nvSpPr>
        <p:spPr>
          <a:xfrm>
            <a:off x="3557174" y="5553152"/>
            <a:ext cx="1654620"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a:solidFill>
                  <a:schemeClr val="tx2"/>
                </a:solidFill>
                <a:latin typeface="+mn-lt"/>
              </a:rPr>
              <a:t>Coordination</a:t>
            </a:r>
          </a:p>
        </p:txBody>
      </p:sp>
      <p:sp>
        <p:nvSpPr>
          <p:cNvPr id="18" name="Rectangle 17">
            <a:extLst>
              <a:ext uri="{FF2B5EF4-FFF2-40B4-BE49-F238E27FC236}">
                <a16:creationId xmlns:a16="http://schemas.microsoft.com/office/drawing/2014/main" id="{D8FEB5E7-B36F-C9BD-A57E-63AFB5435020}"/>
              </a:ext>
            </a:extLst>
          </p:cNvPr>
          <p:cNvSpPr/>
          <p:nvPr/>
        </p:nvSpPr>
        <p:spPr>
          <a:xfrm>
            <a:off x="5312280" y="5086841"/>
            <a:ext cx="1694696"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a:solidFill>
                  <a:schemeClr val="tx2"/>
                </a:solidFill>
                <a:latin typeface="+mn-lt"/>
              </a:rPr>
              <a:t>Collaboration</a:t>
            </a:r>
          </a:p>
        </p:txBody>
      </p:sp>
      <p:pic>
        <p:nvPicPr>
          <p:cNvPr id="21" name="Graphic 20" descr="Line arrow: Clockwise curve with solid fill">
            <a:extLst>
              <a:ext uri="{FF2B5EF4-FFF2-40B4-BE49-F238E27FC236}">
                <a16:creationId xmlns:a16="http://schemas.microsoft.com/office/drawing/2014/main" id="{1AF36355-D7F7-9F77-3254-DF9CDACBB7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2548947" y="5148239"/>
            <a:ext cx="914400" cy="914400"/>
          </a:xfrm>
          <a:prstGeom prst="rect">
            <a:avLst/>
          </a:prstGeom>
        </p:spPr>
      </p:pic>
      <p:pic>
        <p:nvPicPr>
          <p:cNvPr id="22" name="Graphic 21" descr="Line arrow: Clockwise curve with solid fill">
            <a:extLst>
              <a:ext uri="{FF2B5EF4-FFF2-40B4-BE49-F238E27FC236}">
                <a16:creationId xmlns:a16="http://schemas.microsoft.com/office/drawing/2014/main" id="{F06F960F-2B3C-7D5A-712B-C0E4C9ABC6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5400000">
            <a:off x="4519082" y="4586341"/>
            <a:ext cx="914400" cy="914400"/>
          </a:xfrm>
          <a:prstGeom prst="rect">
            <a:avLst/>
          </a:prstGeom>
        </p:spPr>
      </p:pic>
    </p:spTree>
    <p:extLst>
      <p:ext uri="{BB962C8B-B14F-4D97-AF65-F5344CB8AC3E}">
        <p14:creationId xmlns:p14="http://schemas.microsoft.com/office/powerpoint/2010/main" val="2591253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63C4-F46B-4A7E-9263-6C3F4432D7EC}"/>
              </a:ext>
            </a:extLst>
          </p:cNvPr>
          <p:cNvSpPr>
            <a:spLocks noGrp="1"/>
          </p:cNvSpPr>
          <p:nvPr>
            <p:ph type="title"/>
          </p:nvPr>
        </p:nvSpPr>
        <p:spPr>
          <a:xfrm>
            <a:off x="285506" y="163463"/>
            <a:ext cx="11040000" cy="828000"/>
          </a:xfrm>
        </p:spPr>
        <p:txBody>
          <a:bodyPr/>
          <a:lstStyle/>
          <a:p>
            <a:r>
              <a:rPr lang="en-GB">
                <a:latin typeface="Arial Bold"/>
                <a:cs typeface="Arial Bold"/>
              </a:rPr>
              <a:t> Timeline</a:t>
            </a:r>
          </a:p>
        </p:txBody>
      </p:sp>
      <p:sp>
        <p:nvSpPr>
          <p:cNvPr id="11" name="Oval 5">
            <a:extLst>
              <a:ext uri="{FF2B5EF4-FFF2-40B4-BE49-F238E27FC236}">
                <a16:creationId xmlns:a16="http://schemas.microsoft.com/office/drawing/2014/main" id="{7D848403-0AE6-EF20-DA1E-D6D359FCF325}"/>
              </a:ext>
            </a:extLst>
          </p:cNvPr>
          <p:cNvSpPr/>
          <p:nvPr/>
        </p:nvSpPr>
        <p:spPr>
          <a:xfrm>
            <a:off x="1599168" y="2963360"/>
            <a:ext cx="1024866" cy="1024866"/>
          </a:xfrm>
          <a:prstGeom prst="ellipse">
            <a:avLst/>
          </a:prstGeom>
          <a:solidFill>
            <a:schemeClr val="bg1"/>
          </a:solidFill>
          <a:ln w="889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1800" b="1">
                <a:solidFill>
                  <a:schemeClr val="accent6">
                    <a:lumMod val="75000"/>
                  </a:schemeClr>
                </a:solidFill>
              </a:rPr>
              <a:t>2017-18</a:t>
            </a:r>
            <a:endParaRPr lang="ko-KR" altLang="en-US" sz="1800" b="1">
              <a:solidFill>
                <a:schemeClr val="accent6">
                  <a:lumMod val="75000"/>
                </a:schemeClr>
              </a:solidFill>
            </a:endParaRPr>
          </a:p>
        </p:txBody>
      </p:sp>
      <p:sp>
        <p:nvSpPr>
          <p:cNvPr id="16" name="TextBox 15">
            <a:extLst>
              <a:ext uri="{FF2B5EF4-FFF2-40B4-BE49-F238E27FC236}">
                <a16:creationId xmlns:a16="http://schemas.microsoft.com/office/drawing/2014/main" id="{0B715B68-E4FA-D8AF-D28F-D57CD8839BBB}"/>
              </a:ext>
            </a:extLst>
          </p:cNvPr>
          <p:cNvSpPr txBox="1"/>
          <p:nvPr/>
        </p:nvSpPr>
        <p:spPr>
          <a:xfrm>
            <a:off x="52854" y="1244006"/>
            <a:ext cx="4299872" cy="2277547"/>
          </a:xfrm>
          <a:prstGeom prst="rect">
            <a:avLst/>
          </a:prstGeom>
          <a:noFill/>
        </p:spPr>
        <p:txBody>
          <a:bodyPr wrap="square" lIns="91440" tIns="45720" rIns="91440" bIns="45720" rtlCol="0" anchor="t">
            <a:spAutoFit/>
          </a:bodyPr>
          <a:lstStyle/>
          <a:p>
            <a:r>
              <a:rPr lang="en-GB" altLang="ko-KR" sz="1800">
                <a:solidFill>
                  <a:srgbClr val="FF0000"/>
                </a:solidFill>
                <a:cs typeface="Arial"/>
              </a:rPr>
              <a:t>Cooperation / Coordination</a:t>
            </a:r>
          </a:p>
          <a:p>
            <a:pPr marL="171450" indent="-171450">
              <a:buFont typeface="Arial" panose="020B0604020202020204" pitchFamily="34" charset="0"/>
              <a:buChar char="•"/>
            </a:pPr>
            <a:r>
              <a:rPr lang="en-GB" altLang="ko-KR" sz="1600">
                <a:cs typeface="Arial"/>
              </a:rPr>
              <a:t>SB </a:t>
            </a:r>
            <a:r>
              <a:rPr lang="en-GB" altLang="ko-KR" sz="1600">
                <a:cs typeface="Arial"/>
                <a:sym typeface="Wingdings" panose="05000000000000000000" pitchFamily="2" charset="2"/>
              </a:rPr>
              <a:t>  </a:t>
            </a:r>
            <a:r>
              <a:rPr lang="en-GB" altLang="ko-KR" sz="1600">
                <a:cs typeface="Arial"/>
              </a:rPr>
              <a:t>takes over  convenorship of 2 Accounting &amp; Finance Modules</a:t>
            </a:r>
          </a:p>
          <a:p>
            <a:pPr marL="171450" indent="-171450">
              <a:buFont typeface="Arial" panose="020B0604020202020204" pitchFamily="34" charset="0"/>
              <a:buChar char="•"/>
            </a:pPr>
            <a:r>
              <a:rPr lang="en-GB" altLang="ko-KR" sz="1600">
                <a:cs typeface="Arial"/>
              </a:rPr>
              <a:t>VC</a:t>
            </a:r>
            <a:r>
              <a:rPr lang="en-GB" altLang="ko-KR" sz="1600">
                <a:cs typeface="Arial"/>
                <a:sym typeface="Wingdings" panose="05000000000000000000" pitchFamily="2" charset="2"/>
              </a:rPr>
              <a:t></a:t>
            </a:r>
            <a:r>
              <a:rPr lang="en-GB" altLang="ko-KR" sz="1600">
                <a:cs typeface="Arial"/>
              </a:rPr>
              <a:t> takes over </a:t>
            </a:r>
            <a:r>
              <a:rPr lang="en-GB" sz="1600">
                <a:cs typeface="Arial"/>
              </a:rPr>
              <a:t>leadership of Academic English for Postgraduate Accounting &amp; Finance students.</a:t>
            </a:r>
          </a:p>
          <a:p>
            <a:pPr marL="171450" indent="-171450">
              <a:buFont typeface="Arial" panose="020B0604020202020204" pitchFamily="34" charset="0"/>
              <a:buChar char="•"/>
            </a:pPr>
            <a:r>
              <a:rPr lang="en-GB" sz="1600">
                <a:cs typeface="Arial"/>
              </a:rPr>
              <a:t>Exchanges begin</a:t>
            </a:r>
          </a:p>
          <a:p>
            <a:pPr marL="174625" indent="-174625">
              <a:buFont typeface="Arial" panose="020B0604020202020204" pitchFamily="34" charset="0"/>
              <a:buChar char="•"/>
            </a:pPr>
            <a:endParaRPr lang="en-GB" sz="1600">
              <a:cs typeface="Arial" pitchFamily="34" charset="0"/>
            </a:endParaRPr>
          </a:p>
          <a:p>
            <a:pPr algn="ctr"/>
            <a:endParaRPr lang="ko-KR" altLang="en-US" sz="1200">
              <a:solidFill>
                <a:schemeClr val="tx1">
                  <a:lumMod val="75000"/>
                  <a:lumOff val="25000"/>
                </a:schemeClr>
              </a:solidFill>
              <a:cs typeface="Arial" pitchFamily="34" charset="0"/>
            </a:endParaRPr>
          </a:p>
        </p:txBody>
      </p:sp>
      <p:sp>
        <p:nvSpPr>
          <p:cNvPr id="10" name="자유형: 도형 52">
            <a:extLst>
              <a:ext uri="{FF2B5EF4-FFF2-40B4-BE49-F238E27FC236}">
                <a16:creationId xmlns:a16="http://schemas.microsoft.com/office/drawing/2014/main" id="{DE4B6230-E728-3D53-8A90-C4AC12BA8F55}"/>
              </a:ext>
              <a:ext uri="{C183D7F6-B498-43B3-948B-1728B52AA6E4}">
                <adec:decorative xmlns:adec="http://schemas.microsoft.com/office/drawing/2017/decorative" val="1"/>
              </a:ext>
            </a:extLst>
          </p:cNvPr>
          <p:cNvSpPr/>
          <p:nvPr/>
        </p:nvSpPr>
        <p:spPr>
          <a:xfrm rot="17698001">
            <a:off x="2696168" y="3089434"/>
            <a:ext cx="847466" cy="1713620"/>
          </a:xfrm>
          <a:custGeom>
            <a:avLst/>
            <a:gdLst>
              <a:gd name="connsiteX0" fmla="*/ 836512 w 847466"/>
              <a:gd name="connsiteY0" fmla="*/ 0 h 1474812"/>
              <a:gd name="connsiteX1" fmla="*/ 778399 w 847466"/>
              <a:gd name="connsiteY1" fmla="*/ 158777 h 1474812"/>
              <a:gd name="connsiteX2" fmla="*/ 693799 w 847466"/>
              <a:gd name="connsiteY2" fmla="*/ 718353 h 1474812"/>
              <a:gd name="connsiteX3" fmla="*/ 841677 w 847466"/>
              <a:gd name="connsiteY3" fmla="*/ 1450817 h 1474812"/>
              <a:gd name="connsiteX4" fmla="*/ 847466 w 847466"/>
              <a:gd name="connsiteY4" fmla="*/ 1462835 h 1474812"/>
              <a:gd name="connsiteX5" fmla="*/ 803187 w 847466"/>
              <a:gd name="connsiteY5" fmla="*/ 1413877 h 1474812"/>
              <a:gd name="connsiteX6" fmla="*/ 195858 w 847466"/>
              <a:gd name="connsiteY6" fmla="*/ 1321421 h 1474812"/>
              <a:gd name="connsiteX7" fmla="*/ 18000 w 847466"/>
              <a:gd name="connsiteY7" fmla="*/ 1452054 h 1474812"/>
              <a:gd name="connsiteX8" fmla="*/ 1082 w 847466"/>
              <a:gd name="connsiteY8" fmla="*/ 1474812 h 1474812"/>
              <a:gd name="connsiteX9" fmla="*/ 0 w 847466"/>
              <a:gd name="connsiteY9" fmla="*/ 1474812 h 1474812"/>
              <a:gd name="connsiteX10" fmla="*/ 11560 w 847466"/>
              <a:gd name="connsiteY10" fmla="*/ 1450817 h 1474812"/>
              <a:gd name="connsiteX11" fmla="*/ 159437 w 847466"/>
              <a:gd name="connsiteY11" fmla="*/ 718353 h 1474812"/>
              <a:gd name="connsiteX12" fmla="*/ 74837 w 847466"/>
              <a:gd name="connsiteY12" fmla="*/ 158777 h 1474812"/>
              <a:gd name="connsiteX13" fmla="*/ 18424 w 847466"/>
              <a:gd name="connsiteY13" fmla="*/ 4645 h 1474812"/>
              <a:gd name="connsiteX14" fmla="*/ 50161 w 847466"/>
              <a:gd name="connsiteY14" fmla="*/ 39674 h 1474812"/>
              <a:gd name="connsiteX15" fmla="*/ 657490 w 847466"/>
              <a:gd name="connsiteY15" fmla="*/ 131966 h 1474812"/>
              <a:gd name="connsiteX16" fmla="*/ 835348 w 847466"/>
              <a:gd name="connsiteY16" fmla="*/ 1563 h 14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466" h="1474812">
                <a:moveTo>
                  <a:pt x="836512" y="0"/>
                </a:moveTo>
                <a:lnTo>
                  <a:pt x="778399" y="158777"/>
                </a:lnTo>
                <a:cubicBezTo>
                  <a:pt x="723418" y="335547"/>
                  <a:pt x="693799" y="523491"/>
                  <a:pt x="693799" y="718353"/>
                </a:cubicBezTo>
                <a:cubicBezTo>
                  <a:pt x="693799" y="978169"/>
                  <a:pt x="746455" y="1225687"/>
                  <a:pt x="841677" y="1450817"/>
                </a:cubicBezTo>
                <a:lnTo>
                  <a:pt x="847466" y="1462835"/>
                </a:lnTo>
                <a:lnTo>
                  <a:pt x="803187" y="1413877"/>
                </a:lnTo>
                <a:cubicBezTo>
                  <a:pt x="642731" y="1268431"/>
                  <a:pt x="404678" y="1224568"/>
                  <a:pt x="195858" y="1321421"/>
                </a:cubicBezTo>
                <a:cubicBezTo>
                  <a:pt x="126251" y="1353706"/>
                  <a:pt x="66482" y="1398569"/>
                  <a:pt x="18000" y="1452054"/>
                </a:cubicBezTo>
                <a:lnTo>
                  <a:pt x="1082" y="1474812"/>
                </a:lnTo>
                <a:lnTo>
                  <a:pt x="0" y="1474812"/>
                </a:lnTo>
                <a:lnTo>
                  <a:pt x="11560" y="1450817"/>
                </a:lnTo>
                <a:cubicBezTo>
                  <a:pt x="106781" y="1225687"/>
                  <a:pt x="159437" y="978169"/>
                  <a:pt x="159437" y="718353"/>
                </a:cubicBezTo>
                <a:cubicBezTo>
                  <a:pt x="159437" y="523491"/>
                  <a:pt x="129818" y="335547"/>
                  <a:pt x="74837" y="158777"/>
                </a:cubicBezTo>
                <a:lnTo>
                  <a:pt x="18424" y="4645"/>
                </a:lnTo>
                <a:lnTo>
                  <a:pt x="50161" y="39674"/>
                </a:lnTo>
                <a:cubicBezTo>
                  <a:pt x="210617" y="184865"/>
                  <a:pt x="448670" y="228650"/>
                  <a:pt x="657490" y="131966"/>
                </a:cubicBezTo>
                <a:cubicBezTo>
                  <a:pt x="727097" y="99739"/>
                  <a:pt x="786866" y="54955"/>
                  <a:pt x="835348" y="156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6">
            <a:extLst>
              <a:ext uri="{FF2B5EF4-FFF2-40B4-BE49-F238E27FC236}">
                <a16:creationId xmlns:a16="http://schemas.microsoft.com/office/drawing/2014/main" id="{F3DF4423-466D-8807-E05F-1A6CAE8EC218}"/>
              </a:ext>
            </a:extLst>
          </p:cNvPr>
          <p:cNvSpPr/>
          <p:nvPr/>
        </p:nvSpPr>
        <p:spPr>
          <a:xfrm>
            <a:off x="3644903" y="3865760"/>
            <a:ext cx="1024866" cy="1024866"/>
          </a:xfrm>
          <a:prstGeom prst="ellipse">
            <a:avLst/>
          </a:prstGeom>
          <a:solidFill>
            <a:schemeClr val="bg1"/>
          </a:solid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1900" b="1">
                <a:solidFill>
                  <a:schemeClr val="accent2">
                    <a:lumMod val="75000"/>
                  </a:schemeClr>
                </a:solidFill>
              </a:rPr>
              <a:t>2019</a:t>
            </a:r>
            <a:endParaRPr lang="ko-KR" altLang="en-US" sz="1900" b="1">
              <a:solidFill>
                <a:schemeClr val="accent2">
                  <a:lumMod val="75000"/>
                </a:schemeClr>
              </a:solidFill>
            </a:endParaRPr>
          </a:p>
        </p:txBody>
      </p:sp>
      <p:sp>
        <p:nvSpPr>
          <p:cNvPr id="1034" name="TextBox 1033">
            <a:extLst>
              <a:ext uri="{FF2B5EF4-FFF2-40B4-BE49-F238E27FC236}">
                <a16:creationId xmlns:a16="http://schemas.microsoft.com/office/drawing/2014/main" id="{18AB0928-3EA0-50F7-7F4D-39C4B39D2401}"/>
              </a:ext>
            </a:extLst>
          </p:cNvPr>
          <p:cNvSpPr txBox="1"/>
          <p:nvPr/>
        </p:nvSpPr>
        <p:spPr>
          <a:xfrm>
            <a:off x="2531551" y="5086404"/>
            <a:ext cx="3439607" cy="1538883"/>
          </a:xfrm>
          <a:prstGeom prst="rect">
            <a:avLst/>
          </a:prstGeom>
          <a:noFill/>
        </p:spPr>
        <p:txBody>
          <a:bodyPr wrap="square" lIns="91440" tIns="45720" rIns="91440" bIns="45720" rtlCol="0" anchor="t">
            <a:spAutoFit/>
          </a:bodyPr>
          <a:lstStyle/>
          <a:p>
            <a:r>
              <a:rPr lang="en-GB" sz="1800">
                <a:solidFill>
                  <a:srgbClr val="FF0000"/>
                </a:solidFill>
                <a:cs typeface="Arial"/>
              </a:rPr>
              <a:t>Collaboration </a:t>
            </a:r>
            <a:br>
              <a:rPr lang="en-GB" sz="1800">
                <a:cs typeface="Arial"/>
              </a:rPr>
            </a:br>
            <a:r>
              <a:rPr lang="en-GB" sz="1600">
                <a:cs typeface="Arial"/>
              </a:rPr>
              <a:t>Secured additional funding for T &amp; L to support Accounting &amp; Finance students in the Spring term </a:t>
            </a:r>
          </a:p>
          <a:p>
            <a:r>
              <a:rPr lang="en-GB" sz="1600">
                <a:cs typeface="Arial"/>
              </a:rPr>
              <a:t>(workshops)</a:t>
            </a:r>
          </a:p>
          <a:p>
            <a:pPr algn="ctr"/>
            <a:endParaRPr lang="ko-KR" altLang="en-US" sz="1200">
              <a:solidFill>
                <a:schemeClr val="tx1">
                  <a:lumMod val="75000"/>
                  <a:lumOff val="25000"/>
                </a:schemeClr>
              </a:solidFill>
              <a:cs typeface="Arial" pitchFamily="34" charset="0"/>
            </a:endParaRPr>
          </a:p>
        </p:txBody>
      </p:sp>
      <p:sp>
        <p:nvSpPr>
          <p:cNvPr id="1033" name="자유형: 도형 54">
            <a:extLst>
              <a:ext uri="{FF2B5EF4-FFF2-40B4-BE49-F238E27FC236}">
                <a16:creationId xmlns:a16="http://schemas.microsoft.com/office/drawing/2014/main" id="{4EB11EF6-B97B-2EF6-93CB-336E4BB4F309}"/>
              </a:ext>
            </a:extLst>
          </p:cNvPr>
          <p:cNvSpPr>
            <a:spLocks noGrp="1"/>
          </p:cNvSpPr>
          <p:nvPr>
            <p:ph idx="11"/>
          </p:nvPr>
        </p:nvSpPr>
        <p:spPr>
          <a:xfrm rot="20119020">
            <a:off x="4287466" y="3454755"/>
            <a:ext cx="1722630" cy="1016401"/>
          </a:xfrm>
          <a:custGeom>
            <a:avLst/>
            <a:gdLst>
              <a:gd name="connsiteX0" fmla="*/ 836512 w 847466"/>
              <a:gd name="connsiteY0" fmla="*/ 0 h 1474812"/>
              <a:gd name="connsiteX1" fmla="*/ 778399 w 847466"/>
              <a:gd name="connsiteY1" fmla="*/ 158777 h 1474812"/>
              <a:gd name="connsiteX2" fmla="*/ 693799 w 847466"/>
              <a:gd name="connsiteY2" fmla="*/ 718353 h 1474812"/>
              <a:gd name="connsiteX3" fmla="*/ 841677 w 847466"/>
              <a:gd name="connsiteY3" fmla="*/ 1450817 h 1474812"/>
              <a:gd name="connsiteX4" fmla="*/ 847466 w 847466"/>
              <a:gd name="connsiteY4" fmla="*/ 1462835 h 1474812"/>
              <a:gd name="connsiteX5" fmla="*/ 803187 w 847466"/>
              <a:gd name="connsiteY5" fmla="*/ 1413877 h 1474812"/>
              <a:gd name="connsiteX6" fmla="*/ 195858 w 847466"/>
              <a:gd name="connsiteY6" fmla="*/ 1321421 h 1474812"/>
              <a:gd name="connsiteX7" fmla="*/ 18000 w 847466"/>
              <a:gd name="connsiteY7" fmla="*/ 1452054 h 1474812"/>
              <a:gd name="connsiteX8" fmla="*/ 1082 w 847466"/>
              <a:gd name="connsiteY8" fmla="*/ 1474812 h 1474812"/>
              <a:gd name="connsiteX9" fmla="*/ 0 w 847466"/>
              <a:gd name="connsiteY9" fmla="*/ 1474812 h 1474812"/>
              <a:gd name="connsiteX10" fmla="*/ 11560 w 847466"/>
              <a:gd name="connsiteY10" fmla="*/ 1450817 h 1474812"/>
              <a:gd name="connsiteX11" fmla="*/ 159437 w 847466"/>
              <a:gd name="connsiteY11" fmla="*/ 718353 h 1474812"/>
              <a:gd name="connsiteX12" fmla="*/ 74837 w 847466"/>
              <a:gd name="connsiteY12" fmla="*/ 158777 h 1474812"/>
              <a:gd name="connsiteX13" fmla="*/ 18424 w 847466"/>
              <a:gd name="connsiteY13" fmla="*/ 4645 h 1474812"/>
              <a:gd name="connsiteX14" fmla="*/ 50161 w 847466"/>
              <a:gd name="connsiteY14" fmla="*/ 39674 h 1474812"/>
              <a:gd name="connsiteX15" fmla="*/ 657490 w 847466"/>
              <a:gd name="connsiteY15" fmla="*/ 131966 h 1474812"/>
              <a:gd name="connsiteX16" fmla="*/ 835348 w 847466"/>
              <a:gd name="connsiteY16" fmla="*/ 1563 h 14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466" h="1474812">
                <a:moveTo>
                  <a:pt x="836512" y="0"/>
                </a:moveTo>
                <a:lnTo>
                  <a:pt x="778399" y="158777"/>
                </a:lnTo>
                <a:cubicBezTo>
                  <a:pt x="723418" y="335547"/>
                  <a:pt x="693799" y="523491"/>
                  <a:pt x="693799" y="718353"/>
                </a:cubicBezTo>
                <a:cubicBezTo>
                  <a:pt x="693799" y="978169"/>
                  <a:pt x="746455" y="1225687"/>
                  <a:pt x="841677" y="1450817"/>
                </a:cubicBezTo>
                <a:lnTo>
                  <a:pt x="847466" y="1462835"/>
                </a:lnTo>
                <a:lnTo>
                  <a:pt x="803187" y="1413877"/>
                </a:lnTo>
                <a:cubicBezTo>
                  <a:pt x="642731" y="1268431"/>
                  <a:pt x="404678" y="1224568"/>
                  <a:pt x="195858" y="1321421"/>
                </a:cubicBezTo>
                <a:cubicBezTo>
                  <a:pt x="126251" y="1353706"/>
                  <a:pt x="66482" y="1398569"/>
                  <a:pt x="18000" y="1452054"/>
                </a:cubicBezTo>
                <a:lnTo>
                  <a:pt x="1082" y="1474812"/>
                </a:lnTo>
                <a:lnTo>
                  <a:pt x="0" y="1474812"/>
                </a:lnTo>
                <a:lnTo>
                  <a:pt x="11560" y="1450817"/>
                </a:lnTo>
                <a:cubicBezTo>
                  <a:pt x="106781" y="1225687"/>
                  <a:pt x="159437" y="978169"/>
                  <a:pt x="159437" y="718353"/>
                </a:cubicBezTo>
                <a:cubicBezTo>
                  <a:pt x="159437" y="523491"/>
                  <a:pt x="129818" y="335547"/>
                  <a:pt x="74837" y="158777"/>
                </a:cubicBezTo>
                <a:lnTo>
                  <a:pt x="18424" y="4645"/>
                </a:lnTo>
                <a:lnTo>
                  <a:pt x="50161" y="39674"/>
                </a:lnTo>
                <a:cubicBezTo>
                  <a:pt x="210617" y="184865"/>
                  <a:pt x="448670" y="228650"/>
                  <a:pt x="657490" y="131966"/>
                </a:cubicBezTo>
                <a:cubicBezTo>
                  <a:pt x="727097" y="99739"/>
                  <a:pt x="786866" y="54955"/>
                  <a:pt x="835348" y="1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GB"/>
          </a:p>
        </p:txBody>
      </p:sp>
      <p:sp>
        <p:nvSpPr>
          <p:cNvPr id="13" name="Oval 7">
            <a:extLst>
              <a:ext uri="{FF2B5EF4-FFF2-40B4-BE49-F238E27FC236}">
                <a16:creationId xmlns:a16="http://schemas.microsoft.com/office/drawing/2014/main" id="{4276F7D6-CFD5-206C-2FEB-A4D340DB3061}"/>
              </a:ext>
            </a:extLst>
          </p:cNvPr>
          <p:cNvSpPr/>
          <p:nvPr/>
        </p:nvSpPr>
        <p:spPr>
          <a:xfrm>
            <a:off x="5581472" y="2963360"/>
            <a:ext cx="1024866" cy="1024866"/>
          </a:xfrm>
          <a:prstGeom prst="ellipse">
            <a:avLst/>
          </a:prstGeom>
          <a:solidFill>
            <a:schemeClr val="bg1"/>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1800" b="1">
                <a:solidFill>
                  <a:schemeClr val="accent2">
                    <a:lumMod val="75000"/>
                  </a:schemeClr>
                </a:solidFill>
              </a:rPr>
              <a:t>2020-21</a:t>
            </a:r>
            <a:endParaRPr lang="ko-KR" altLang="en-US" sz="1800" b="1">
              <a:solidFill>
                <a:schemeClr val="accent2">
                  <a:lumMod val="75000"/>
                </a:schemeClr>
              </a:solidFill>
            </a:endParaRPr>
          </a:p>
        </p:txBody>
      </p:sp>
      <p:sp>
        <p:nvSpPr>
          <p:cNvPr id="21" name="TextBox 20">
            <a:extLst>
              <a:ext uri="{FF2B5EF4-FFF2-40B4-BE49-F238E27FC236}">
                <a16:creationId xmlns:a16="http://schemas.microsoft.com/office/drawing/2014/main" id="{3B509BC0-46A7-C325-5B98-5DE31D718AC5}"/>
              </a:ext>
            </a:extLst>
          </p:cNvPr>
          <p:cNvSpPr txBox="1"/>
          <p:nvPr/>
        </p:nvSpPr>
        <p:spPr>
          <a:xfrm>
            <a:off x="4771033" y="870484"/>
            <a:ext cx="4396562" cy="2277547"/>
          </a:xfrm>
          <a:prstGeom prst="rect">
            <a:avLst/>
          </a:prstGeom>
          <a:noFill/>
        </p:spPr>
        <p:txBody>
          <a:bodyPr wrap="square" lIns="91440" tIns="45720" rIns="91440" bIns="45720" rtlCol="0" anchor="t">
            <a:spAutoFit/>
          </a:bodyPr>
          <a:lstStyle/>
          <a:p>
            <a:r>
              <a:rPr lang="en-GB" sz="1800">
                <a:solidFill>
                  <a:srgbClr val="FF0000"/>
                </a:solidFill>
              </a:rPr>
              <a:t>Coordination / Collaboration</a:t>
            </a:r>
          </a:p>
          <a:p>
            <a:pPr marL="285750" lvl="0" indent="-285750">
              <a:buFont typeface="Arial" panose="020B0604020202020204" pitchFamily="34" charset="0"/>
              <a:buChar char="•"/>
            </a:pPr>
            <a:r>
              <a:rPr lang="en-GB" sz="1600"/>
              <a:t>Lockdown – sharing practice and experiences</a:t>
            </a:r>
          </a:p>
          <a:p>
            <a:pPr marL="285750" indent="-285750">
              <a:buFont typeface="Arial" panose="020B0604020202020204" pitchFamily="34" charset="0"/>
              <a:buChar char="•"/>
            </a:pPr>
            <a:r>
              <a:rPr lang="en-GB" sz="1600"/>
              <a:t>Outputs: journal article published, presentation at international conference</a:t>
            </a:r>
          </a:p>
          <a:p>
            <a:pPr marL="285750" indent="-285750">
              <a:buFont typeface="Arial" panose="020B0604020202020204" pitchFamily="34" charset="0"/>
              <a:buChar char="•"/>
            </a:pPr>
            <a:r>
              <a:rPr lang="en-GB" sz="1600"/>
              <a:t>Secured university funding for T&amp;L intervention toolkit project and completed research</a:t>
            </a:r>
          </a:p>
          <a:p>
            <a:pPr marL="171450" indent="-171450" algn="ctr">
              <a:buFont typeface="Arial" panose="020B0604020202020204" pitchFamily="34" charset="0"/>
              <a:buChar char="•"/>
            </a:pPr>
            <a:endParaRPr lang="ko-KR" altLang="en-US" sz="1200">
              <a:solidFill>
                <a:schemeClr val="tx1">
                  <a:lumMod val="75000"/>
                  <a:lumOff val="25000"/>
                </a:schemeClr>
              </a:solidFill>
              <a:cs typeface="Arial" pitchFamily="34" charset="0"/>
            </a:endParaRPr>
          </a:p>
        </p:txBody>
      </p:sp>
      <p:sp>
        <p:nvSpPr>
          <p:cNvPr id="1027" name="자유형: 도형 53">
            <a:extLst>
              <a:ext uri="{FF2B5EF4-FFF2-40B4-BE49-F238E27FC236}">
                <a16:creationId xmlns:a16="http://schemas.microsoft.com/office/drawing/2014/main" id="{7AAFF695-EA17-47EB-5E56-FE2096AD8CC6}"/>
              </a:ext>
              <a:ext uri="{C183D7F6-B498-43B3-948B-1728B52AA6E4}">
                <adec:decorative xmlns:adec="http://schemas.microsoft.com/office/drawing/2017/decorative" val="1"/>
              </a:ext>
            </a:extLst>
          </p:cNvPr>
          <p:cNvSpPr/>
          <p:nvPr/>
        </p:nvSpPr>
        <p:spPr>
          <a:xfrm rot="17698001">
            <a:off x="6670612" y="3207450"/>
            <a:ext cx="847466" cy="1474812"/>
          </a:xfrm>
          <a:custGeom>
            <a:avLst/>
            <a:gdLst>
              <a:gd name="connsiteX0" fmla="*/ 836512 w 847466"/>
              <a:gd name="connsiteY0" fmla="*/ 0 h 1474812"/>
              <a:gd name="connsiteX1" fmla="*/ 778399 w 847466"/>
              <a:gd name="connsiteY1" fmla="*/ 158777 h 1474812"/>
              <a:gd name="connsiteX2" fmla="*/ 693799 w 847466"/>
              <a:gd name="connsiteY2" fmla="*/ 718353 h 1474812"/>
              <a:gd name="connsiteX3" fmla="*/ 841677 w 847466"/>
              <a:gd name="connsiteY3" fmla="*/ 1450817 h 1474812"/>
              <a:gd name="connsiteX4" fmla="*/ 847466 w 847466"/>
              <a:gd name="connsiteY4" fmla="*/ 1462835 h 1474812"/>
              <a:gd name="connsiteX5" fmla="*/ 803187 w 847466"/>
              <a:gd name="connsiteY5" fmla="*/ 1413877 h 1474812"/>
              <a:gd name="connsiteX6" fmla="*/ 195858 w 847466"/>
              <a:gd name="connsiteY6" fmla="*/ 1321421 h 1474812"/>
              <a:gd name="connsiteX7" fmla="*/ 18000 w 847466"/>
              <a:gd name="connsiteY7" fmla="*/ 1452054 h 1474812"/>
              <a:gd name="connsiteX8" fmla="*/ 1082 w 847466"/>
              <a:gd name="connsiteY8" fmla="*/ 1474812 h 1474812"/>
              <a:gd name="connsiteX9" fmla="*/ 0 w 847466"/>
              <a:gd name="connsiteY9" fmla="*/ 1474812 h 1474812"/>
              <a:gd name="connsiteX10" fmla="*/ 11560 w 847466"/>
              <a:gd name="connsiteY10" fmla="*/ 1450817 h 1474812"/>
              <a:gd name="connsiteX11" fmla="*/ 159437 w 847466"/>
              <a:gd name="connsiteY11" fmla="*/ 718353 h 1474812"/>
              <a:gd name="connsiteX12" fmla="*/ 74837 w 847466"/>
              <a:gd name="connsiteY12" fmla="*/ 158777 h 1474812"/>
              <a:gd name="connsiteX13" fmla="*/ 18424 w 847466"/>
              <a:gd name="connsiteY13" fmla="*/ 4645 h 1474812"/>
              <a:gd name="connsiteX14" fmla="*/ 50161 w 847466"/>
              <a:gd name="connsiteY14" fmla="*/ 39674 h 1474812"/>
              <a:gd name="connsiteX15" fmla="*/ 657490 w 847466"/>
              <a:gd name="connsiteY15" fmla="*/ 131966 h 1474812"/>
              <a:gd name="connsiteX16" fmla="*/ 835348 w 847466"/>
              <a:gd name="connsiteY16" fmla="*/ 1563 h 14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466" h="1474812">
                <a:moveTo>
                  <a:pt x="836512" y="0"/>
                </a:moveTo>
                <a:lnTo>
                  <a:pt x="778399" y="158777"/>
                </a:lnTo>
                <a:cubicBezTo>
                  <a:pt x="723418" y="335547"/>
                  <a:pt x="693799" y="523491"/>
                  <a:pt x="693799" y="718353"/>
                </a:cubicBezTo>
                <a:cubicBezTo>
                  <a:pt x="693799" y="978169"/>
                  <a:pt x="746455" y="1225687"/>
                  <a:pt x="841677" y="1450817"/>
                </a:cubicBezTo>
                <a:lnTo>
                  <a:pt x="847466" y="1462835"/>
                </a:lnTo>
                <a:lnTo>
                  <a:pt x="803187" y="1413877"/>
                </a:lnTo>
                <a:cubicBezTo>
                  <a:pt x="642731" y="1268431"/>
                  <a:pt x="404678" y="1224568"/>
                  <a:pt x="195858" y="1321421"/>
                </a:cubicBezTo>
                <a:cubicBezTo>
                  <a:pt x="126251" y="1353706"/>
                  <a:pt x="66482" y="1398569"/>
                  <a:pt x="18000" y="1452054"/>
                </a:cubicBezTo>
                <a:lnTo>
                  <a:pt x="1082" y="1474812"/>
                </a:lnTo>
                <a:lnTo>
                  <a:pt x="0" y="1474812"/>
                </a:lnTo>
                <a:lnTo>
                  <a:pt x="11560" y="1450817"/>
                </a:lnTo>
                <a:cubicBezTo>
                  <a:pt x="106781" y="1225687"/>
                  <a:pt x="159437" y="978169"/>
                  <a:pt x="159437" y="718353"/>
                </a:cubicBezTo>
                <a:cubicBezTo>
                  <a:pt x="159437" y="523491"/>
                  <a:pt x="129818" y="335547"/>
                  <a:pt x="74837" y="158777"/>
                </a:cubicBezTo>
                <a:lnTo>
                  <a:pt x="18424" y="4645"/>
                </a:lnTo>
                <a:lnTo>
                  <a:pt x="50161" y="39674"/>
                </a:lnTo>
                <a:cubicBezTo>
                  <a:pt x="210617" y="184865"/>
                  <a:pt x="448670" y="228650"/>
                  <a:pt x="657490" y="131966"/>
                </a:cubicBezTo>
                <a:cubicBezTo>
                  <a:pt x="727097" y="99739"/>
                  <a:pt x="786866" y="54955"/>
                  <a:pt x="835348" y="15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8">
            <a:extLst>
              <a:ext uri="{FF2B5EF4-FFF2-40B4-BE49-F238E27FC236}">
                <a16:creationId xmlns:a16="http://schemas.microsoft.com/office/drawing/2014/main" id="{5CD94AF0-ED59-9324-C26B-B8D7DDF59125}"/>
              </a:ext>
            </a:extLst>
          </p:cNvPr>
          <p:cNvSpPr/>
          <p:nvPr/>
        </p:nvSpPr>
        <p:spPr>
          <a:xfrm>
            <a:off x="7572624" y="3878240"/>
            <a:ext cx="1024866" cy="1024866"/>
          </a:xfrm>
          <a:prstGeom prst="ellipse">
            <a:avLst/>
          </a:prstGeom>
          <a:solidFill>
            <a:schemeClr val="bg1"/>
          </a:solidFill>
          <a:ln w="889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1900" b="1">
                <a:solidFill>
                  <a:schemeClr val="accent3">
                    <a:lumMod val="75000"/>
                  </a:schemeClr>
                </a:solidFill>
              </a:rPr>
              <a:t>2022-23</a:t>
            </a:r>
            <a:endParaRPr lang="ko-KR" altLang="en-US" sz="1900" b="1">
              <a:solidFill>
                <a:schemeClr val="accent3">
                  <a:lumMod val="75000"/>
                </a:schemeClr>
              </a:solidFill>
            </a:endParaRPr>
          </a:p>
        </p:txBody>
      </p:sp>
      <p:sp>
        <p:nvSpPr>
          <p:cNvPr id="27" name="TextBox 26">
            <a:extLst>
              <a:ext uri="{FF2B5EF4-FFF2-40B4-BE49-F238E27FC236}">
                <a16:creationId xmlns:a16="http://schemas.microsoft.com/office/drawing/2014/main" id="{170514D0-09BE-4599-C4F1-F280660B9499}"/>
              </a:ext>
            </a:extLst>
          </p:cNvPr>
          <p:cNvSpPr txBox="1"/>
          <p:nvPr/>
        </p:nvSpPr>
        <p:spPr>
          <a:xfrm>
            <a:off x="6380097" y="4951609"/>
            <a:ext cx="4324606" cy="1877437"/>
          </a:xfrm>
          <a:prstGeom prst="rect">
            <a:avLst/>
          </a:prstGeom>
          <a:noFill/>
        </p:spPr>
        <p:txBody>
          <a:bodyPr wrap="square" lIns="91440" tIns="45720" rIns="91440" bIns="45720" rtlCol="0" anchor="t">
            <a:spAutoFit/>
          </a:bodyPr>
          <a:lstStyle/>
          <a:p>
            <a:r>
              <a:rPr lang="en-GB" sz="1800">
                <a:solidFill>
                  <a:srgbClr val="FF0000"/>
                </a:solidFill>
              </a:rPr>
              <a:t>Coordination / Collaboration</a:t>
            </a:r>
          </a:p>
          <a:p>
            <a:pPr marL="285750" indent="-285750">
              <a:buFont typeface="Arial" panose="020B0604020202020204" pitchFamily="34" charset="0"/>
              <a:buChar char="•"/>
            </a:pPr>
            <a:r>
              <a:rPr lang="en-GB" sz="1600"/>
              <a:t>British Accounting &amp; Finance Association conference research presentation</a:t>
            </a:r>
          </a:p>
          <a:p>
            <a:pPr marL="285750" lvl="0" indent="-285750">
              <a:buFont typeface="Arial" panose="020B0604020202020204" pitchFamily="34" charset="0"/>
              <a:buChar char="•"/>
            </a:pPr>
            <a:r>
              <a:rPr lang="en-GB" sz="1600"/>
              <a:t>Completion and university-wide release of intervention toolkit for international students.</a:t>
            </a:r>
          </a:p>
          <a:p>
            <a:pPr marL="171450" indent="-171450" algn="ctr">
              <a:buFont typeface="Arial" panose="020B0604020202020204" pitchFamily="34" charset="0"/>
              <a:buChar char="•"/>
            </a:pPr>
            <a:endParaRPr lang="ko-KR" altLang="en-US" sz="1800">
              <a:solidFill>
                <a:schemeClr val="tx1">
                  <a:lumMod val="75000"/>
                  <a:lumOff val="25000"/>
                </a:schemeClr>
              </a:solidFill>
              <a:cs typeface="Arial" pitchFamily="34" charset="0"/>
            </a:endParaRPr>
          </a:p>
        </p:txBody>
      </p:sp>
      <p:sp>
        <p:nvSpPr>
          <p:cNvPr id="7" name="자유형: 도형 55">
            <a:extLst>
              <a:ext uri="{FF2B5EF4-FFF2-40B4-BE49-F238E27FC236}">
                <a16:creationId xmlns:a16="http://schemas.microsoft.com/office/drawing/2014/main" id="{1F2714A5-8640-43EE-5A00-781DE688A3DE}"/>
              </a:ext>
              <a:ext uri="{C183D7F6-B498-43B3-948B-1728B52AA6E4}">
                <adec:decorative xmlns:adec="http://schemas.microsoft.com/office/drawing/2017/decorative" val="1"/>
              </a:ext>
            </a:extLst>
          </p:cNvPr>
          <p:cNvSpPr/>
          <p:nvPr/>
        </p:nvSpPr>
        <p:spPr>
          <a:xfrm rot="3909682">
            <a:off x="8643944" y="3125818"/>
            <a:ext cx="847466" cy="1638660"/>
          </a:xfrm>
          <a:custGeom>
            <a:avLst/>
            <a:gdLst>
              <a:gd name="connsiteX0" fmla="*/ 836512 w 847466"/>
              <a:gd name="connsiteY0" fmla="*/ 0 h 1474812"/>
              <a:gd name="connsiteX1" fmla="*/ 778399 w 847466"/>
              <a:gd name="connsiteY1" fmla="*/ 158777 h 1474812"/>
              <a:gd name="connsiteX2" fmla="*/ 693799 w 847466"/>
              <a:gd name="connsiteY2" fmla="*/ 718353 h 1474812"/>
              <a:gd name="connsiteX3" fmla="*/ 841677 w 847466"/>
              <a:gd name="connsiteY3" fmla="*/ 1450817 h 1474812"/>
              <a:gd name="connsiteX4" fmla="*/ 847466 w 847466"/>
              <a:gd name="connsiteY4" fmla="*/ 1462835 h 1474812"/>
              <a:gd name="connsiteX5" fmla="*/ 803187 w 847466"/>
              <a:gd name="connsiteY5" fmla="*/ 1413877 h 1474812"/>
              <a:gd name="connsiteX6" fmla="*/ 195858 w 847466"/>
              <a:gd name="connsiteY6" fmla="*/ 1321421 h 1474812"/>
              <a:gd name="connsiteX7" fmla="*/ 18000 w 847466"/>
              <a:gd name="connsiteY7" fmla="*/ 1452054 h 1474812"/>
              <a:gd name="connsiteX8" fmla="*/ 1082 w 847466"/>
              <a:gd name="connsiteY8" fmla="*/ 1474812 h 1474812"/>
              <a:gd name="connsiteX9" fmla="*/ 0 w 847466"/>
              <a:gd name="connsiteY9" fmla="*/ 1474812 h 1474812"/>
              <a:gd name="connsiteX10" fmla="*/ 11560 w 847466"/>
              <a:gd name="connsiteY10" fmla="*/ 1450817 h 1474812"/>
              <a:gd name="connsiteX11" fmla="*/ 159437 w 847466"/>
              <a:gd name="connsiteY11" fmla="*/ 718353 h 1474812"/>
              <a:gd name="connsiteX12" fmla="*/ 74837 w 847466"/>
              <a:gd name="connsiteY12" fmla="*/ 158777 h 1474812"/>
              <a:gd name="connsiteX13" fmla="*/ 18424 w 847466"/>
              <a:gd name="connsiteY13" fmla="*/ 4645 h 1474812"/>
              <a:gd name="connsiteX14" fmla="*/ 50161 w 847466"/>
              <a:gd name="connsiteY14" fmla="*/ 39674 h 1474812"/>
              <a:gd name="connsiteX15" fmla="*/ 657490 w 847466"/>
              <a:gd name="connsiteY15" fmla="*/ 131966 h 1474812"/>
              <a:gd name="connsiteX16" fmla="*/ 835348 w 847466"/>
              <a:gd name="connsiteY16" fmla="*/ 1563 h 14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7466" h="1474812">
                <a:moveTo>
                  <a:pt x="836512" y="0"/>
                </a:moveTo>
                <a:lnTo>
                  <a:pt x="778399" y="158777"/>
                </a:lnTo>
                <a:cubicBezTo>
                  <a:pt x="723418" y="335547"/>
                  <a:pt x="693799" y="523491"/>
                  <a:pt x="693799" y="718353"/>
                </a:cubicBezTo>
                <a:cubicBezTo>
                  <a:pt x="693799" y="978169"/>
                  <a:pt x="746455" y="1225687"/>
                  <a:pt x="841677" y="1450817"/>
                </a:cubicBezTo>
                <a:lnTo>
                  <a:pt x="847466" y="1462835"/>
                </a:lnTo>
                <a:lnTo>
                  <a:pt x="803187" y="1413877"/>
                </a:lnTo>
                <a:cubicBezTo>
                  <a:pt x="642731" y="1268431"/>
                  <a:pt x="404678" y="1224568"/>
                  <a:pt x="195858" y="1321421"/>
                </a:cubicBezTo>
                <a:cubicBezTo>
                  <a:pt x="126251" y="1353706"/>
                  <a:pt x="66482" y="1398569"/>
                  <a:pt x="18000" y="1452054"/>
                </a:cubicBezTo>
                <a:lnTo>
                  <a:pt x="1082" y="1474812"/>
                </a:lnTo>
                <a:lnTo>
                  <a:pt x="0" y="1474812"/>
                </a:lnTo>
                <a:lnTo>
                  <a:pt x="11560" y="1450817"/>
                </a:lnTo>
                <a:cubicBezTo>
                  <a:pt x="106781" y="1225687"/>
                  <a:pt x="159437" y="978169"/>
                  <a:pt x="159437" y="718353"/>
                </a:cubicBezTo>
                <a:cubicBezTo>
                  <a:pt x="159437" y="523491"/>
                  <a:pt x="129818" y="335547"/>
                  <a:pt x="74837" y="158777"/>
                </a:cubicBezTo>
                <a:lnTo>
                  <a:pt x="18424" y="4645"/>
                </a:lnTo>
                <a:lnTo>
                  <a:pt x="50161" y="39674"/>
                </a:lnTo>
                <a:cubicBezTo>
                  <a:pt x="210617" y="184865"/>
                  <a:pt x="448670" y="228650"/>
                  <a:pt x="657490" y="131966"/>
                </a:cubicBezTo>
                <a:cubicBezTo>
                  <a:pt x="727097" y="99739"/>
                  <a:pt x="786866" y="54955"/>
                  <a:pt x="835348" y="156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Oval 9">
            <a:extLst>
              <a:ext uri="{FF2B5EF4-FFF2-40B4-BE49-F238E27FC236}">
                <a16:creationId xmlns:a16="http://schemas.microsoft.com/office/drawing/2014/main" id="{80E100BA-F8DC-CC80-6FF6-422AAD583631}"/>
              </a:ext>
            </a:extLst>
          </p:cNvPr>
          <p:cNvSpPr/>
          <p:nvPr/>
        </p:nvSpPr>
        <p:spPr>
          <a:xfrm>
            <a:off x="9554046" y="2963360"/>
            <a:ext cx="1024866" cy="1024866"/>
          </a:xfrm>
          <a:prstGeom prst="ellipse">
            <a:avLst/>
          </a:prstGeom>
          <a:solidFill>
            <a:schemeClr val="bg1"/>
          </a:solid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1900" b="1">
                <a:solidFill>
                  <a:schemeClr val="accent4">
                    <a:lumMod val="75000"/>
                  </a:schemeClr>
                </a:solidFill>
              </a:rPr>
              <a:t>2024</a:t>
            </a:r>
            <a:endParaRPr lang="ko-KR" altLang="en-US" sz="1900" b="1">
              <a:solidFill>
                <a:schemeClr val="accent4">
                  <a:lumMod val="75000"/>
                </a:schemeClr>
              </a:solidFill>
            </a:endParaRPr>
          </a:p>
        </p:txBody>
      </p:sp>
      <p:sp>
        <p:nvSpPr>
          <p:cNvPr id="18" name="TextBox 17">
            <a:extLst>
              <a:ext uri="{FF2B5EF4-FFF2-40B4-BE49-F238E27FC236}">
                <a16:creationId xmlns:a16="http://schemas.microsoft.com/office/drawing/2014/main" id="{57453557-08A2-1016-2DC9-7C6F9E5D2247}"/>
              </a:ext>
            </a:extLst>
          </p:cNvPr>
          <p:cNvSpPr txBox="1"/>
          <p:nvPr/>
        </p:nvSpPr>
        <p:spPr>
          <a:xfrm>
            <a:off x="9167595" y="1988490"/>
            <a:ext cx="2711680" cy="646331"/>
          </a:xfrm>
          <a:prstGeom prst="rect">
            <a:avLst/>
          </a:prstGeom>
          <a:noFill/>
        </p:spPr>
        <p:txBody>
          <a:bodyPr wrap="square" rtlCol="0">
            <a:spAutoFit/>
          </a:bodyPr>
          <a:lstStyle/>
          <a:p>
            <a:pPr algn="ctr"/>
            <a:r>
              <a:rPr lang="en-US" altLang="ko-KR" sz="1800" b="1"/>
              <a:t>Today: BALEAP PIM Conference</a:t>
            </a:r>
            <a:endParaRPr lang="ko-KR" altLang="en-US" sz="1800" b="1"/>
          </a:p>
        </p:txBody>
      </p:sp>
      <p:sp>
        <p:nvSpPr>
          <p:cNvPr id="3" name="Slide Number Placeholder 2">
            <a:extLst>
              <a:ext uri="{FF2B5EF4-FFF2-40B4-BE49-F238E27FC236}">
                <a16:creationId xmlns:a16="http://schemas.microsoft.com/office/drawing/2014/main" id="{F8BC0B20-0D61-46A5-A979-F9657A1442B2}"/>
              </a:ext>
            </a:extLst>
          </p:cNvPr>
          <p:cNvSpPr>
            <a:spLocks noGrp="1"/>
          </p:cNvSpPr>
          <p:nvPr>
            <p:ph type="sldNum" sz="quarter" idx="4"/>
          </p:nvPr>
        </p:nvSpPr>
        <p:spPr>
          <a:prstGeom prst="rect">
            <a:avLst/>
          </a:prstGeom>
        </p:spPr>
        <p:txBody>
          <a:bodyPr/>
          <a:lstStyle/>
          <a:p>
            <a:fld id="{44C01B32-D1A0-401C-8867-70456BBB1E87}" type="slidenum">
              <a:rPr lang="en-GB" altLang="en-US" smtClean="0"/>
              <a:pPr/>
              <a:t>3</a:t>
            </a:fld>
            <a:endParaRPr lang="en-GB" altLang="en-US"/>
          </a:p>
        </p:txBody>
      </p:sp>
    </p:spTree>
    <p:extLst>
      <p:ext uri="{BB962C8B-B14F-4D97-AF65-F5344CB8AC3E}">
        <p14:creationId xmlns:p14="http://schemas.microsoft.com/office/powerpoint/2010/main" val="7093744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63C4-F46B-4A7E-9263-6C3F4432D7EC}"/>
              </a:ext>
            </a:extLst>
          </p:cNvPr>
          <p:cNvSpPr>
            <a:spLocks noGrp="1"/>
          </p:cNvSpPr>
          <p:nvPr>
            <p:ph type="title"/>
          </p:nvPr>
        </p:nvSpPr>
        <p:spPr>
          <a:xfrm>
            <a:off x="1033125" y="355898"/>
            <a:ext cx="11040000" cy="828000"/>
          </a:xfrm>
        </p:spPr>
        <p:txBody>
          <a:bodyPr/>
          <a:lstStyle/>
          <a:p>
            <a:r>
              <a:rPr lang="en-GB"/>
              <a:t>Collaboration in today’s context</a:t>
            </a:r>
          </a:p>
        </p:txBody>
      </p:sp>
      <p:pic>
        <p:nvPicPr>
          <p:cNvPr id="7" name="Content Placeholder 6" descr="Badge 3 with solid fill">
            <a:extLst>
              <a:ext uri="{FF2B5EF4-FFF2-40B4-BE49-F238E27FC236}">
                <a16:creationId xmlns:a16="http://schemas.microsoft.com/office/drawing/2014/main" id="{A06D1A52-7632-79C3-4184-1DC6A9FA206C}"/>
              </a:ext>
            </a:extLst>
          </p:cNvPr>
          <p:cNvPicPr>
            <a:picLocks noGrp="1" noChangeAspect="1"/>
          </p:cNvPicPr>
          <p:nvPr>
            <p:ph idx="1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725" y="269498"/>
            <a:ext cx="914400" cy="914400"/>
          </a:xfrm>
        </p:spPr>
      </p:pic>
      <p:sp>
        <p:nvSpPr>
          <p:cNvPr id="8" name="Content Placeholder 7">
            <a:extLst>
              <a:ext uri="{FF2B5EF4-FFF2-40B4-BE49-F238E27FC236}">
                <a16:creationId xmlns:a16="http://schemas.microsoft.com/office/drawing/2014/main" id="{90AD4B8A-05F3-5C78-EAB9-94DF0CB43846}"/>
              </a:ext>
            </a:extLst>
          </p:cNvPr>
          <p:cNvSpPr>
            <a:spLocks noGrp="1"/>
          </p:cNvSpPr>
          <p:nvPr>
            <p:ph idx="12"/>
          </p:nvPr>
        </p:nvSpPr>
        <p:spPr>
          <a:xfrm>
            <a:off x="488686" y="1287699"/>
            <a:ext cx="5184000" cy="4726460"/>
          </a:xfrm>
        </p:spPr>
        <p:txBody>
          <a:bodyPr/>
          <a:lstStyle/>
          <a:p>
            <a:pPr marL="179705" indent="-179705"/>
            <a:r>
              <a:rPr lang="en-GB">
                <a:latin typeface="Arial"/>
                <a:cs typeface="Arial"/>
              </a:rPr>
              <a:t>What makes interdisciplinary collaboration easier today? </a:t>
            </a:r>
            <a:r>
              <a:rPr lang="en-GB">
                <a:latin typeface="Arial"/>
                <a:cs typeface="Arial"/>
                <a:sym typeface="Wingdings" panose="05000000000000000000" pitchFamily="2" charset="2"/>
              </a:rPr>
              <a:t></a:t>
            </a:r>
            <a:r>
              <a:rPr lang="en-GB">
                <a:solidFill>
                  <a:srgbClr val="FF0000"/>
                </a:solidFill>
                <a:latin typeface="Arial"/>
                <a:cs typeface="Arial"/>
              </a:rPr>
              <a:t>More feasible due to increased technologies</a:t>
            </a:r>
            <a:r>
              <a:rPr lang="en-GB">
                <a:latin typeface="Arial"/>
                <a:cs typeface="Arial"/>
              </a:rPr>
              <a:t>.</a:t>
            </a:r>
          </a:p>
          <a:p>
            <a:pPr marL="179705" indent="-179705"/>
            <a:r>
              <a:rPr lang="en-GB">
                <a:latin typeface="Arial"/>
                <a:cs typeface="Arial"/>
              </a:rPr>
              <a:t>What facilitates collaboration? </a:t>
            </a:r>
            <a:r>
              <a:rPr lang="en-GB">
                <a:latin typeface="Arial"/>
                <a:cs typeface="Arial"/>
                <a:sym typeface="Wingdings" panose="05000000000000000000" pitchFamily="2" charset="2"/>
              </a:rPr>
              <a:t></a:t>
            </a:r>
            <a:r>
              <a:rPr lang="en-GB">
                <a:solidFill>
                  <a:srgbClr val="FF0000"/>
                </a:solidFill>
                <a:latin typeface="Arial"/>
                <a:cs typeface="Arial"/>
                <a:sym typeface="Wingdings" panose="05000000000000000000" pitchFamily="2" charset="2"/>
              </a:rPr>
              <a:t>Departments/Institutions/the sector </a:t>
            </a:r>
            <a:endParaRPr lang="en-GB">
              <a:solidFill>
                <a:srgbClr val="FF0000"/>
              </a:solidFill>
            </a:endParaRPr>
          </a:p>
          <a:p>
            <a:pPr marL="179705" indent="-179705"/>
            <a:r>
              <a:rPr lang="en-GB">
                <a:latin typeface="Arial"/>
                <a:cs typeface="Arial"/>
                <a:sym typeface="Wingdings" panose="05000000000000000000" pitchFamily="2" charset="2"/>
              </a:rPr>
              <a:t>Why is it seen as good? </a:t>
            </a:r>
          </a:p>
          <a:p>
            <a:pPr marL="179705" indent="-179705"/>
            <a:r>
              <a:rPr lang="en-GB">
                <a:solidFill>
                  <a:srgbClr val="FF0000"/>
                </a:solidFill>
                <a:latin typeface="Arial"/>
                <a:cs typeface="Arial"/>
                <a:sym typeface="Wingdings" panose="05000000000000000000" pitchFamily="2" charset="2"/>
              </a:rPr>
              <a:t>promoting innovation</a:t>
            </a:r>
            <a:endParaRPr lang="en-GB">
              <a:solidFill>
                <a:srgbClr val="FF0000"/>
              </a:solidFill>
              <a:latin typeface="Arial"/>
              <a:cs typeface="Arial"/>
            </a:endParaRPr>
          </a:p>
          <a:p>
            <a:pPr marL="179705" indent="-179705"/>
            <a:r>
              <a:rPr lang="en-GB">
                <a:solidFill>
                  <a:srgbClr val="FF0000"/>
                </a:solidFill>
                <a:latin typeface="Arial"/>
                <a:cs typeface="Arial"/>
                <a:sym typeface="Wingdings" panose="05000000000000000000" pitchFamily="2" charset="2"/>
              </a:rPr>
              <a:t>greater impact</a:t>
            </a:r>
            <a:endParaRPr lang="en-GB">
              <a:solidFill>
                <a:srgbClr val="FF0000"/>
              </a:solidFill>
              <a:latin typeface="Arial"/>
              <a:cs typeface="Arial"/>
            </a:endParaRPr>
          </a:p>
          <a:p>
            <a:pPr marL="179705" indent="-179705"/>
            <a:r>
              <a:rPr lang="en-GB">
                <a:solidFill>
                  <a:srgbClr val="FF0000"/>
                </a:solidFill>
                <a:latin typeface="Arial"/>
                <a:cs typeface="Arial"/>
                <a:sym typeface="Wingdings" panose="05000000000000000000" pitchFamily="2" charset="2"/>
              </a:rPr>
              <a:t>Increased productivity</a:t>
            </a:r>
            <a:endParaRPr lang="en-GB">
              <a:solidFill>
                <a:srgbClr val="FF0000"/>
              </a:solidFill>
              <a:latin typeface="Arial"/>
              <a:cs typeface="Arial"/>
            </a:endParaRPr>
          </a:p>
          <a:p>
            <a:pPr marL="179705" indent="-179705"/>
            <a:r>
              <a:rPr lang="en-GB">
                <a:solidFill>
                  <a:srgbClr val="FF0000"/>
                </a:solidFill>
                <a:latin typeface="Arial"/>
                <a:cs typeface="Arial"/>
                <a:sym typeface="Wingdings" panose="05000000000000000000" pitchFamily="2" charset="2"/>
              </a:rPr>
              <a:t>Improved chances of securing funding </a:t>
            </a:r>
            <a:r>
              <a:rPr lang="en-GB" sz="1600">
                <a:latin typeface="Arial"/>
                <a:cs typeface="Arial"/>
                <a:sym typeface="Wingdings" panose="05000000000000000000" pitchFamily="2" charset="2"/>
              </a:rPr>
              <a:t>(Cummings and Kiesler, 2008; Lewis, 2015)</a:t>
            </a:r>
            <a:r>
              <a:rPr lang="en-GB" sz="1600">
                <a:latin typeface="Arial"/>
                <a:cs typeface="Arial"/>
              </a:rPr>
              <a:t> </a:t>
            </a: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179705" indent="-179705"/>
            <a:endParaRPr lang="en-GB"/>
          </a:p>
          <a:p>
            <a:pPr marL="179705" indent="-179705"/>
            <a:endParaRPr lang="en-GB"/>
          </a:p>
        </p:txBody>
      </p:sp>
      <p:sp>
        <p:nvSpPr>
          <p:cNvPr id="3" name="Slide Number Placeholder 2">
            <a:extLst>
              <a:ext uri="{FF2B5EF4-FFF2-40B4-BE49-F238E27FC236}">
                <a16:creationId xmlns:a16="http://schemas.microsoft.com/office/drawing/2014/main" id="{F8BC0B20-0D61-46A5-A979-F9657A1442B2}"/>
              </a:ext>
            </a:extLst>
          </p:cNvPr>
          <p:cNvSpPr>
            <a:spLocks noGrp="1"/>
          </p:cNvSpPr>
          <p:nvPr>
            <p:ph type="sldNum" sz="quarter" idx="4"/>
          </p:nvPr>
        </p:nvSpPr>
        <p:spPr>
          <a:prstGeom prst="rect">
            <a:avLst/>
          </a:prstGeom>
        </p:spPr>
        <p:txBody>
          <a:bodyPr/>
          <a:lstStyle/>
          <a:p>
            <a:fld id="{44C01B32-D1A0-401C-8867-70456BBB1E87}" type="slidenum">
              <a:rPr lang="en-GB" altLang="en-US" smtClean="0"/>
              <a:pPr/>
              <a:t>4</a:t>
            </a:fld>
            <a:endParaRPr lang="en-GB" altLang="en-US"/>
          </a:p>
        </p:txBody>
      </p:sp>
      <p:pic>
        <p:nvPicPr>
          <p:cNvPr id="10" name="Picture 9">
            <a:extLst>
              <a:ext uri="{FF2B5EF4-FFF2-40B4-BE49-F238E27FC236}">
                <a16:creationId xmlns:a16="http://schemas.microsoft.com/office/drawing/2014/main" id="{74298561-602B-F6B9-5CC3-32371C39D3E7}"/>
              </a:ext>
            </a:extLst>
          </p:cNvPr>
          <p:cNvPicPr>
            <a:picLocks noChangeAspect="1"/>
          </p:cNvPicPr>
          <p:nvPr/>
        </p:nvPicPr>
        <p:blipFill>
          <a:blip r:embed="rId5"/>
          <a:stretch>
            <a:fillRect/>
          </a:stretch>
        </p:blipFill>
        <p:spPr>
          <a:xfrm rot="868498">
            <a:off x="7844318" y="3058140"/>
            <a:ext cx="4190411" cy="1790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93F53B4E-4733-8345-E43C-D49060F4DA16}"/>
              </a:ext>
            </a:extLst>
          </p:cNvPr>
          <p:cNvPicPr>
            <a:picLocks noChangeAspect="1"/>
          </p:cNvPicPr>
          <p:nvPr/>
        </p:nvPicPr>
        <p:blipFill>
          <a:blip r:embed="rId6"/>
          <a:stretch>
            <a:fillRect/>
          </a:stretch>
        </p:blipFill>
        <p:spPr>
          <a:xfrm>
            <a:off x="5166348" y="4765813"/>
            <a:ext cx="5184000" cy="1248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040E58AF-8C9B-06EC-1B1E-9F7423A93FB0}"/>
              </a:ext>
            </a:extLst>
          </p:cNvPr>
          <p:cNvPicPr>
            <a:picLocks noChangeAspect="1"/>
          </p:cNvPicPr>
          <p:nvPr/>
        </p:nvPicPr>
        <p:blipFill>
          <a:blip r:embed="rId7"/>
          <a:stretch>
            <a:fillRect/>
          </a:stretch>
        </p:blipFill>
        <p:spPr>
          <a:xfrm rot="20743191">
            <a:off x="6185819" y="1394336"/>
            <a:ext cx="3670447" cy="2697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6714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fade">
                                      <p:cBhvr>
                                        <p:cTn id="41" dur="500"/>
                                        <p:tgtEl>
                                          <p:spTgt spid="8">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fade">
                                      <p:cBhvr>
                                        <p:cTn id="44" dur="500"/>
                                        <p:tgtEl>
                                          <p:spTgt spid="8">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63C4-F46B-4A7E-9263-6C3F4432D7EC}"/>
              </a:ext>
            </a:extLst>
          </p:cNvPr>
          <p:cNvSpPr>
            <a:spLocks noGrp="1"/>
          </p:cNvSpPr>
          <p:nvPr>
            <p:ph type="title"/>
          </p:nvPr>
        </p:nvSpPr>
        <p:spPr>
          <a:xfrm>
            <a:off x="774651" y="684312"/>
            <a:ext cx="11040000" cy="828000"/>
          </a:xfrm>
        </p:spPr>
        <p:txBody>
          <a:bodyPr/>
          <a:lstStyle/>
          <a:p>
            <a:r>
              <a:rPr lang="en-GB"/>
              <a:t>Challenges to interdisciplinary collaborations </a:t>
            </a:r>
          </a:p>
        </p:txBody>
      </p:sp>
      <p:sp>
        <p:nvSpPr>
          <p:cNvPr id="3" name="Slide Number Placeholder 2">
            <a:extLst>
              <a:ext uri="{FF2B5EF4-FFF2-40B4-BE49-F238E27FC236}">
                <a16:creationId xmlns:a16="http://schemas.microsoft.com/office/drawing/2014/main" id="{F8BC0B20-0D61-46A5-A979-F9657A1442B2}"/>
              </a:ext>
            </a:extLst>
          </p:cNvPr>
          <p:cNvSpPr>
            <a:spLocks noGrp="1"/>
          </p:cNvSpPr>
          <p:nvPr>
            <p:ph type="sldNum" sz="quarter" idx="4"/>
          </p:nvPr>
        </p:nvSpPr>
        <p:spPr>
          <a:prstGeom prst="rect">
            <a:avLst/>
          </a:prstGeom>
        </p:spPr>
        <p:txBody>
          <a:bodyPr/>
          <a:lstStyle/>
          <a:p>
            <a:fld id="{44C01B32-D1A0-401C-8867-70456BBB1E87}" type="slidenum">
              <a:rPr lang="en-GB" altLang="en-US" smtClean="0"/>
              <a:pPr/>
              <a:t>5</a:t>
            </a:fld>
            <a:endParaRPr lang="en-GB" altLang="en-US"/>
          </a:p>
        </p:txBody>
      </p:sp>
      <p:pic>
        <p:nvPicPr>
          <p:cNvPr id="6" name="Content Placeholder 5" descr="Badge 4 with solid fill">
            <a:extLst>
              <a:ext uri="{FF2B5EF4-FFF2-40B4-BE49-F238E27FC236}">
                <a16:creationId xmlns:a16="http://schemas.microsoft.com/office/drawing/2014/main" id="{37B7B16E-7751-7116-5503-3DD5E819E64F}"/>
              </a:ext>
            </a:extLst>
          </p:cNvPr>
          <p:cNvPicPr>
            <a:picLocks noGrp="1" noChangeAspect="1"/>
          </p:cNvPicPr>
          <p:nvPr>
            <p:ph idx="1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67" y="153723"/>
            <a:ext cx="914400" cy="914400"/>
          </a:xfrm>
        </p:spPr>
      </p:pic>
      <p:sp>
        <p:nvSpPr>
          <p:cNvPr id="7" name="Speech Bubble: Rectangle 6">
            <a:extLst>
              <a:ext uri="{FF2B5EF4-FFF2-40B4-BE49-F238E27FC236}">
                <a16:creationId xmlns:a16="http://schemas.microsoft.com/office/drawing/2014/main" id="{E37B6A2A-75FE-C3E4-AB08-D7B54B45B5A5}"/>
              </a:ext>
            </a:extLst>
          </p:cNvPr>
          <p:cNvSpPr/>
          <p:nvPr/>
        </p:nvSpPr>
        <p:spPr>
          <a:xfrm>
            <a:off x="747843" y="1704644"/>
            <a:ext cx="6035756" cy="707886"/>
          </a:xfrm>
          <a:prstGeom prst="wedgeRectCallou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b="0" i="0">
                <a:solidFill>
                  <a:srgbClr val="000000"/>
                </a:solidFill>
                <a:effectLst/>
                <a:latin typeface="WordVisi_MSFontService"/>
              </a:rPr>
              <a:t>Collaboration between subject and EAP teachers</a:t>
            </a:r>
          </a:p>
          <a:p>
            <a:pPr algn="ctr"/>
            <a:r>
              <a:rPr lang="en-GB" b="0" i="0">
                <a:solidFill>
                  <a:srgbClr val="000000"/>
                </a:solidFill>
                <a:effectLst/>
                <a:latin typeface="WordVisi_MSFontService"/>
              </a:rPr>
              <a:t> might not always go smoothly (</a:t>
            </a:r>
            <a:r>
              <a:rPr lang="en-GB" sz="1800" b="0" i="0">
                <a:solidFill>
                  <a:srgbClr val="000000"/>
                </a:solidFill>
                <a:effectLst/>
                <a:latin typeface="Calibri" panose="020F0502020204030204" pitchFamily="34" charset="0"/>
              </a:rPr>
              <a:t>Alhassan et al., 2022,p.4) </a:t>
            </a:r>
            <a:endParaRPr lang="en-GB">
              <a:solidFill>
                <a:schemeClr val="tx2"/>
              </a:solidFill>
              <a:latin typeface="+mn-lt"/>
            </a:endParaRPr>
          </a:p>
        </p:txBody>
      </p:sp>
      <p:sp>
        <p:nvSpPr>
          <p:cNvPr id="8" name="Rectangle 7">
            <a:extLst>
              <a:ext uri="{FF2B5EF4-FFF2-40B4-BE49-F238E27FC236}">
                <a16:creationId xmlns:a16="http://schemas.microsoft.com/office/drawing/2014/main" id="{46DDE296-4F9D-AA17-F2E1-897143FB95E3}"/>
              </a:ext>
            </a:extLst>
          </p:cNvPr>
          <p:cNvSpPr/>
          <p:nvPr/>
        </p:nvSpPr>
        <p:spPr>
          <a:xfrm>
            <a:off x="1509273" y="6421312"/>
            <a:ext cx="4662303" cy="276999"/>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sz="1200">
                <a:solidFill>
                  <a:srgbClr val="000000"/>
                </a:solidFill>
                <a:latin typeface="WordVisi_MSFontService"/>
              </a:rPr>
              <a:t> Alhassan et al., 2022; Cummings and </a:t>
            </a:r>
            <a:r>
              <a:rPr lang="en-GB" sz="1200" err="1">
                <a:solidFill>
                  <a:srgbClr val="000000"/>
                </a:solidFill>
                <a:latin typeface="WordVisi_MSFontService"/>
              </a:rPr>
              <a:t>Keisler</a:t>
            </a:r>
            <a:r>
              <a:rPr lang="en-GB" sz="1200">
                <a:solidFill>
                  <a:srgbClr val="000000"/>
                </a:solidFill>
                <a:latin typeface="WordVisi_MSFontService"/>
              </a:rPr>
              <a:t>, 2005;</a:t>
            </a:r>
            <a:r>
              <a:rPr lang="en-GB" sz="1200" b="0" i="0">
                <a:solidFill>
                  <a:srgbClr val="000000"/>
                </a:solidFill>
                <a:effectLst/>
                <a:latin typeface="WordVisi_MSFontService"/>
              </a:rPr>
              <a:t>Luo &amp; Garner, 2017, </a:t>
            </a:r>
            <a:endParaRPr lang="en-GB" sz="1200">
              <a:solidFill>
                <a:schemeClr val="tx2"/>
              </a:solidFill>
              <a:latin typeface="+mn-lt"/>
            </a:endParaRPr>
          </a:p>
        </p:txBody>
      </p:sp>
      <p:sp>
        <p:nvSpPr>
          <p:cNvPr id="9" name="Oval 8">
            <a:extLst>
              <a:ext uri="{FF2B5EF4-FFF2-40B4-BE49-F238E27FC236}">
                <a16:creationId xmlns:a16="http://schemas.microsoft.com/office/drawing/2014/main" id="{ED428BF0-5505-2425-C2BA-748DB6B9A636}"/>
              </a:ext>
            </a:extLst>
          </p:cNvPr>
          <p:cNvSpPr/>
          <p:nvPr/>
        </p:nvSpPr>
        <p:spPr>
          <a:xfrm>
            <a:off x="3765721" y="2931289"/>
            <a:ext cx="3228360" cy="995422"/>
          </a:xfrm>
          <a:prstGeom prst="ellipse">
            <a:avLst/>
          </a:prstGeom>
          <a:ln/>
        </p:spPr>
        <p:style>
          <a:lnRef idx="2">
            <a:schemeClr val="accent1"/>
          </a:lnRef>
          <a:fillRef idx="1">
            <a:schemeClr val="lt1"/>
          </a:fillRef>
          <a:effectRef idx="0">
            <a:schemeClr val="accent1"/>
          </a:effectRef>
          <a:fontRef idx="minor">
            <a:schemeClr val="dk1"/>
          </a:fontRef>
        </p:style>
        <p:txBody>
          <a:bodyPr wrap="none" rtlCol="0" anchor="ctr">
            <a:spAutoFit/>
          </a:bodyPr>
          <a:lstStyle/>
          <a:p>
            <a:pPr algn="ctr"/>
            <a:r>
              <a:rPr lang="en-GB">
                <a:solidFill>
                  <a:schemeClr val="tx2"/>
                </a:solidFill>
                <a:latin typeface="+mn-lt"/>
              </a:rPr>
              <a:t>3. Perceived status</a:t>
            </a:r>
          </a:p>
          <a:p>
            <a:pPr algn="ctr"/>
            <a:r>
              <a:rPr lang="en-GB">
                <a:solidFill>
                  <a:schemeClr val="tx2"/>
                </a:solidFill>
              </a:rPr>
              <a:t>differences</a:t>
            </a:r>
            <a:endParaRPr lang="en-GB">
              <a:solidFill>
                <a:schemeClr val="tx2"/>
              </a:solidFill>
              <a:latin typeface="+mn-lt"/>
            </a:endParaRPr>
          </a:p>
        </p:txBody>
      </p:sp>
      <p:sp>
        <p:nvSpPr>
          <p:cNvPr id="10" name="Oval 9">
            <a:extLst>
              <a:ext uri="{FF2B5EF4-FFF2-40B4-BE49-F238E27FC236}">
                <a16:creationId xmlns:a16="http://schemas.microsoft.com/office/drawing/2014/main" id="{1D6E25D0-3AE2-9A3B-6859-CA2C6279DCD9}"/>
              </a:ext>
            </a:extLst>
          </p:cNvPr>
          <p:cNvSpPr/>
          <p:nvPr/>
        </p:nvSpPr>
        <p:spPr>
          <a:xfrm>
            <a:off x="127676" y="2857642"/>
            <a:ext cx="3276345" cy="1428214"/>
          </a:xfrm>
          <a:prstGeom prst="ellipse">
            <a:avLst/>
          </a:prstGeom>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GB">
                <a:solidFill>
                  <a:schemeClr val="tx2"/>
                </a:solidFill>
              </a:rPr>
              <a:t>1.Different School cultures, schedules, time</a:t>
            </a:r>
            <a:endParaRPr lang="en-GB">
              <a:solidFill>
                <a:schemeClr val="tx2"/>
              </a:solidFill>
              <a:latin typeface="+mn-lt"/>
            </a:endParaRPr>
          </a:p>
        </p:txBody>
      </p:sp>
      <p:sp>
        <p:nvSpPr>
          <p:cNvPr id="11" name="Oval 10">
            <a:extLst>
              <a:ext uri="{FF2B5EF4-FFF2-40B4-BE49-F238E27FC236}">
                <a16:creationId xmlns:a16="http://schemas.microsoft.com/office/drawing/2014/main" id="{3E61F173-B680-19FD-BE1B-4452D31B0C7E}"/>
              </a:ext>
            </a:extLst>
          </p:cNvPr>
          <p:cNvSpPr/>
          <p:nvPr/>
        </p:nvSpPr>
        <p:spPr>
          <a:xfrm>
            <a:off x="0" y="4423081"/>
            <a:ext cx="3163674" cy="1861006"/>
          </a:xfrm>
          <a:prstGeom prst="ellipse">
            <a:avLst/>
          </a:prstGeom>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GB">
                <a:solidFill>
                  <a:schemeClr val="tx2"/>
                </a:solidFill>
              </a:rPr>
              <a:t>2. Different places for output: conferences &amp; publications</a:t>
            </a:r>
            <a:endParaRPr lang="en-GB">
              <a:solidFill>
                <a:schemeClr val="tx2"/>
              </a:solidFill>
              <a:latin typeface="+mn-lt"/>
            </a:endParaRPr>
          </a:p>
        </p:txBody>
      </p:sp>
      <p:sp>
        <p:nvSpPr>
          <p:cNvPr id="12" name="Oval 11">
            <a:extLst>
              <a:ext uri="{FF2B5EF4-FFF2-40B4-BE49-F238E27FC236}">
                <a16:creationId xmlns:a16="http://schemas.microsoft.com/office/drawing/2014/main" id="{24DA0F51-7553-AC79-570A-594E1C691DBF}"/>
              </a:ext>
            </a:extLst>
          </p:cNvPr>
          <p:cNvSpPr/>
          <p:nvPr/>
        </p:nvSpPr>
        <p:spPr>
          <a:xfrm>
            <a:off x="4118412" y="4182051"/>
            <a:ext cx="2959230" cy="1428214"/>
          </a:xfrm>
          <a:prstGeom prst="ellipse">
            <a:avLst/>
          </a:prstGeom>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GB">
                <a:solidFill>
                  <a:schemeClr val="tx2"/>
                </a:solidFill>
                <a:latin typeface="+mn-lt"/>
              </a:rPr>
              <a:t>4. Resistance, scepticism</a:t>
            </a:r>
          </a:p>
          <a:p>
            <a:pPr algn="ctr"/>
            <a:r>
              <a:rPr lang="en-GB">
                <a:solidFill>
                  <a:schemeClr val="tx2"/>
                </a:solidFill>
              </a:rPr>
              <a:t>reservation</a:t>
            </a:r>
            <a:endParaRPr lang="en-GB">
              <a:solidFill>
                <a:schemeClr val="tx2"/>
              </a:solidFill>
              <a:latin typeface="+mn-lt"/>
            </a:endParaRPr>
          </a:p>
        </p:txBody>
      </p:sp>
      <p:sp>
        <p:nvSpPr>
          <p:cNvPr id="14" name="Right Brace 13">
            <a:extLst>
              <a:ext uri="{FF2B5EF4-FFF2-40B4-BE49-F238E27FC236}">
                <a16:creationId xmlns:a16="http://schemas.microsoft.com/office/drawing/2014/main" id="{32D913A5-F0F6-80C5-EB8B-CD574696F3C2}"/>
              </a:ext>
            </a:extLst>
          </p:cNvPr>
          <p:cNvSpPr/>
          <p:nvPr/>
        </p:nvSpPr>
        <p:spPr bwMode="auto">
          <a:xfrm>
            <a:off x="6994081" y="2507318"/>
            <a:ext cx="1362075" cy="3655674"/>
          </a:xfrm>
          <a:prstGeom prst="rightBrac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a:endParaRPr lang="en-GB"/>
          </a:p>
        </p:txBody>
      </p:sp>
      <p:sp>
        <p:nvSpPr>
          <p:cNvPr id="15" name="Rectangle 14">
            <a:extLst>
              <a:ext uri="{FF2B5EF4-FFF2-40B4-BE49-F238E27FC236}">
                <a16:creationId xmlns:a16="http://schemas.microsoft.com/office/drawing/2014/main" id="{DCDC1F82-602A-ECD1-8C43-BA2E50E83D31}"/>
              </a:ext>
            </a:extLst>
          </p:cNvPr>
          <p:cNvSpPr/>
          <p:nvPr/>
        </p:nvSpPr>
        <p:spPr>
          <a:xfrm>
            <a:off x="8523277" y="2833510"/>
            <a:ext cx="3291374" cy="2554545"/>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endParaRPr lang="en-GB">
              <a:solidFill>
                <a:schemeClr val="tx2"/>
              </a:solidFill>
              <a:latin typeface="+mn-lt"/>
            </a:endParaRPr>
          </a:p>
          <a:p>
            <a:r>
              <a:rPr lang="en-GB">
                <a:solidFill>
                  <a:schemeClr val="tx2"/>
                </a:solidFill>
                <a:latin typeface="+mn-lt"/>
                <a:sym typeface="Wingdings" panose="05000000000000000000" pitchFamily="2" charset="2"/>
              </a:rPr>
              <a:t></a:t>
            </a:r>
            <a:r>
              <a:rPr lang="en-GB">
                <a:solidFill>
                  <a:schemeClr val="tx2"/>
                </a:solidFill>
                <a:latin typeface="+mn-lt"/>
              </a:rPr>
              <a:t>The social bonds may be </a:t>
            </a:r>
          </a:p>
          <a:p>
            <a:r>
              <a:rPr lang="en-GB">
                <a:solidFill>
                  <a:schemeClr val="tx2"/>
                </a:solidFill>
              </a:rPr>
              <a:t>comparatively weaker</a:t>
            </a:r>
          </a:p>
          <a:p>
            <a:endParaRPr lang="en-GB">
              <a:solidFill>
                <a:schemeClr val="tx2"/>
              </a:solidFill>
            </a:endParaRPr>
          </a:p>
          <a:p>
            <a:r>
              <a:rPr lang="en-GB">
                <a:solidFill>
                  <a:schemeClr val="tx2"/>
                </a:solidFill>
                <a:latin typeface="+mn-lt"/>
                <a:sym typeface="Wingdings" panose="05000000000000000000" pitchFamily="2" charset="2"/>
              </a:rPr>
              <a:t></a:t>
            </a:r>
            <a:r>
              <a:rPr lang="en-GB">
                <a:solidFill>
                  <a:schemeClr val="tx2"/>
                </a:solidFill>
                <a:latin typeface="+mn-lt"/>
              </a:rPr>
              <a:t>Difficulty of developing trust </a:t>
            </a:r>
            <a:r>
              <a:rPr lang="en-GB">
                <a:solidFill>
                  <a:schemeClr val="tx2"/>
                </a:solidFill>
              </a:rPr>
              <a:t>and interdependence.</a:t>
            </a:r>
          </a:p>
          <a:p>
            <a:pPr algn="ctr"/>
            <a:endParaRPr lang="en-GB">
              <a:solidFill>
                <a:schemeClr val="tx2"/>
              </a:solidFill>
              <a:latin typeface="+mn-lt"/>
            </a:endParaRPr>
          </a:p>
          <a:p>
            <a:pPr algn="ctr"/>
            <a:endParaRPr lang="en-GB">
              <a:solidFill>
                <a:schemeClr val="tx2"/>
              </a:solidFill>
              <a:latin typeface="+mn-lt"/>
            </a:endParaRPr>
          </a:p>
        </p:txBody>
      </p:sp>
      <p:pic>
        <p:nvPicPr>
          <p:cNvPr id="2050" name="Picture 2" descr="BAFA - BRITISH ACCOUNTING AND FINANCE ASSOCIATION -">
            <a:extLst>
              <a:ext uri="{FF2B5EF4-FFF2-40B4-BE49-F238E27FC236}">
                <a16:creationId xmlns:a16="http://schemas.microsoft.com/office/drawing/2014/main" id="{4BABFED7-A13C-1152-A746-805FC0297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5028">
            <a:off x="2792831" y="5355824"/>
            <a:ext cx="1245895" cy="809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een logo with black background">
            <a:extLst>
              <a:ext uri="{FF2B5EF4-FFF2-40B4-BE49-F238E27FC236}">
                <a16:creationId xmlns:a16="http://schemas.microsoft.com/office/drawing/2014/main" id="{909764ED-A91A-7DFD-D7BF-CA17CB44C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9303" y="4257789"/>
            <a:ext cx="1064007" cy="1064007"/>
          </a:xfrm>
          <a:prstGeom prst="rect">
            <a:avLst/>
          </a:prstGeom>
        </p:spPr>
      </p:pic>
    </p:spTree>
    <p:extLst>
      <p:ext uri="{BB962C8B-B14F-4D97-AF65-F5344CB8AC3E}">
        <p14:creationId xmlns:p14="http://schemas.microsoft.com/office/powerpoint/2010/main" val="1308887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63C4-F46B-4A7E-9263-6C3F4432D7EC}"/>
              </a:ext>
            </a:extLst>
          </p:cNvPr>
          <p:cNvSpPr>
            <a:spLocks noGrp="1"/>
          </p:cNvSpPr>
          <p:nvPr>
            <p:ph type="title"/>
          </p:nvPr>
        </p:nvSpPr>
        <p:spPr>
          <a:xfrm>
            <a:off x="117871" y="504176"/>
            <a:ext cx="11040000" cy="828000"/>
          </a:xfrm>
        </p:spPr>
        <p:txBody>
          <a:bodyPr/>
          <a:lstStyle/>
          <a:p>
            <a:r>
              <a:rPr lang="en-GB"/>
              <a:t>Attributes of collaborators</a:t>
            </a:r>
          </a:p>
        </p:txBody>
      </p:sp>
      <p:pic>
        <p:nvPicPr>
          <p:cNvPr id="7" name="Picture 6" descr="image of academic posts in a triangle progressing up from PhD student to Dean">
            <a:extLst>
              <a:ext uri="{FF2B5EF4-FFF2-40B4-BE49-F238E27FC236}">
                <a16:creationId xmlns:a16="http://schemas.microsoft.com/office/drawing/2014/main" id="{43E34188-EAB6-4B8C-B676-FCFDC267B32B}"/>
              </a:ext>
            </a:extLst>
          </p:cNvPr>
          <p:cNvPicPr>
            <a:picLocks noChangeAspect="1"/>
          </p:cNvPicPr>
          <p:nvPr/>
        </p:nvPicPr>
        <p:blipFill rotWithShape="1">
          <a:blip r:embed="rId3"/>
          <a:srcRect r="3546"/>
          <a:stretch/>
        </p:blipFill>
        <p:spPr>
          <a:xfrm>
            <a:off x="140186" y="1705183"/>
            <a:ext cx="3821096" cy="1999243"/>
          </a:xfrm>
          <a:prstGeom prst="rect">
            <a:avLst/>
          </a:prstGeom>
        </p:spPr>
      </p:pic>
      <p:pic>
        <p:nvPicPr>
          <p:cNvPr id="6" name="Picture 5" descr="Cartoon of a woman with 10s of arms holding many different pieces of paper">
            <a:extLst>
              <a:ext uri="{FF2B5EF4-FFF2-40B4-BE49-F238E27FC236}">
                <a16:creationId xmlns:a16="http://schemas.microsoft.com/office/drawing/2014/main" id="{4412444C-A5A4-5295-29A1-26D1AC626D1E}"/>
              </a:ext>
            </a:extLst>
          </p:cNvPr>
          <p:cNvPicPr>
            <a:picLocks noChangeAspect="1"/>
          </p:cNvPicPr>
          <p:nvPr/>
        </p:nvPicPr>
        <p:blipFill>
          <a:blip r:embed="rId4"/>
          <a:stretch>
            <a:fillRect/>
          </a:stretch>
        </p:blipFill>
        <p:spPr>
          <a:xfrm>
            <a:off x="141672" y="3967347"/>
            <a:ext cx="3075495" cy="2466790"/>
          </a:xfrm>
          <a:prstGeom prst="rect">
            <a:avLst/>
          </a:prstGeom>
        </p:spPr>
      </p:pic>
      <p:pic>
        <p:nvPicPr>
          <p:cNvPr id="8" name="Picture 7" descr="Cartoon of 2 people shaking hands with images of a laptop and a mobile phone to depict virtual networking">
            <a:extLst>
              <a:ext uri="{FF2B5EF4-FFF2-40B4-BE49-F238E27FC236}">
                <a16:creationId xmlns:a16="http://schemas.microsoft.com/office/drawing/2014/main" id="{A18DB5D0-7FEA-4FE3-2771-A4C41B6DE3F4}"/>
              </a:ext>
            </a:extLst>
          </p:cNvPr>
          <p:cNvPicPr>
            <a:picLocks noChangeAspect="1"/>
          </p:cNvPicPr>
          <p:nvPr/>
        </p:nvPicPr>
        <p:blipFill>
          <a:blip r:embed="rId5"/>
          <a:stretch>
            <a:fillRect/>
          </a:stretch>
        </p:blipFill>
        <p:spPr>
          <a:xfrm>
            <a:off x="8739657" y="1527008"/>
            <a:ext cx="2787790" cy="2230232"/>
          </a:xfrm>
          <a:prstGeom prst="rect">
            <a:avLst/>
          </a:prstGeom>
        </p:spPr>
      </p:pic>
      <p:pic>
        <p:nvPicPr>
          <p:cNvPr id="9" name="Picture 8" descr="Picture of people collaborating, representing complementary skillsets">
            <a:extLst>
              <a:ext uri="{FF2B5EF4-FFF2-40B4-BE49-F238E27FC236}">
                <a16:creationId xmlns:a16="http://schemas.microsoft.com/office/drawing/2014/main" id="{6D2C1668-8750-AC8D-5B49-39E27B0B766B}"/>
              </a:ext>
            </a:extLst>
          </p:cNvPr>
          <p:cNvPicPr>
            <a:picLocks noChangeAspect="1"/>
          </p:cNvPicPr>
          <p:nvPr/>
        </p:nvPicPr>
        <p:blipFill>
          <a:blip r:embed="rId6"/>
          <a:stretch>
            <a:fillRect/>
          </a:stretch>
        </p:blipFill>
        <p:spPr>
          <a:xfrm>
            <a:off x="4027093" y="2601705"/>
            <a:ext cx="2242877" cy="2121040"/>
          </a:xfrm>
          <a:prstGeom prst="rect">
            <a:avLst/>
          </a:prstGeom>
        </p:spPr>
      </p:pic>
      <p:pic>
        <p:nvPicPr>
          <p:cNvPr id="19" name="Picture 18" descr="Image of University of Cambridge CELTA logo">
            <a:extLst>
              <a:ext uri="{FF2B5EF4-FFF2-40B4-BE49-F238E27FC236}">
                <a16:creationId xmlns:a16="http://schemas.microsoft.com/office/drawing/2014/main" id="{953A38E5-9C22-3B99-7ADF-082111AE9630}"/>
              </a:ext>
            </a:extLst>
          </p:cNvPr>
          <p:cNvPicPr>
            <a:picLocks noChangeAspect="1"/>
          </p:cNvPicPr>
          <p:nvPr/>
        </p:nvPicPr>
        <p:blipFill>
          <a:blip r:embed="rId7"/>
          <a:stretch>
            <a:fillRect/>
          </a:stretch>
        </p:blipFill>
        <p:spPr>
          <a:xfrm>
            <a:off x="4957884" y="1384230"/>
            <a:ext cx="3638550" cy="1257300"/>
          </a:xfrm>
          <a:prstGeom prst="rect">
            <a:avLst/>
          </a:prstGeom>
        </p:spPr>
      </p:pic>
      <p:pic>
        <p:nvPicPr>
          <p:cNvPr id="21" name="Picture 20" descr="Picture of putting a puzzle together, problem solving">
            <a:extLst>
              <a:ext uri="{FF2B5EF4-FFF2-40B4-BE49-F238E27FC236}">
                <a16:creationId xmlns:a16="http://schemas.microsoft.com/office/drawing/2014/main" id="{20520798-1E73-14B3-D1E4-1E852EB37E46}"/>
              </a:ext>
            </a:extLst>
          </p:cNvPr>
          <p:cNvPicPr>
            <a:picLocks noChangeAspect="1"/>
          </p:cNvPicPr>
          <p:nvPr/>
        </p:nvPicPr>
        <p:blipFill>
          <a:blip r:embed="rId8"/>
          <a:stretch>
            <a:fillRect/>
          </a:stretch>
        </p:blipFill>
        <p:spPr>
          <a:xfrm>
            <a:off x="8367138" y="4248938"/>
            <a:ext cx="2943133" cy="2295665"/>
          </a:xfrm>
          <a:prstGeom prst="rect">
            <a:avLst/>
          </a:prstGeom>
        </p:spPr>
      </p:pic>
      <p:sp>
        <p:nvSpPr>
          <p:cNvPr id="13" name="Arrow: Up 12">
            <a:extLst>
              <a:ext uri="{FF2B5EF4-FFF2-40B4-BE49-F238E27FC236}">
                <a16:creationId xmlns:a16="http://schemas.microsoft.com/office/drawing/2014/main" id="{5E8C8367-722A-E7E6-EB85-A61322FA21D3}"/>
              </a:ext>
              <a:ext uri="{C183D7F6-B498-43B3-948B-1728B52AA6E4}">
                <adec:decorative xmlns:adec="http://schemas.microsoft.com/office/drawing/2017/decorative" val="1"/>
              </a:ext>
            </a:extLst>
          </p:cNvPr>
          <p:cNvSpPr/>
          <p:nvPr/>
        </p:nvSpPr>
        <p:spPr>
          <a:xfrm>
            <a:off x="2157661" y="2492896"/>
            <a:ext cx="267754" cy="55177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90000" rIns="90000" bIns="90000" numCol="1" spcCol="0" rtlCol="0" fromWordArt="0" anchor="ctr" anchorCtr="0" forceAA="0" compatLnSpc="1">
            <a:prstTxWarp prst="textNoShape">
              <a:avLst/>
            </a:prstTxWarp>
            <a:noAutofit/>
          </a:bodyPr>
          <a:lstStyle/>
          <a:p>
            <a:pPr algn="ctr">
              <a:lnSpc>
                <a:spcPct val="90000"/>
              </a:lnSpc>
              <a:spcAft>
                <a:spcPts val="600"/>
              </a:spcAft>
            </a:pPr>
            <a:endParaRPr lang="en-US">
              <a:solidFill>
                <a:schemeClr val="tx2"/>
              </a:solidFill>
            </a:endParaRPr>
          </a:p>
        </p:txBody>
      </p:sp>
      <p:sp>
        <p:nvSpPr>
          <p:cNvPr id="12" name="Rectangle 11">
            <a:extLst>
              <a:ext uri="{FF2B5EF4-FFF2-40B4-BE49-F238E27FC236}">
                <a16:creationId xmlns:a16="http://schemas.microsoft.com/office/drawing/2014/main" id="{98F21AF6-6AF8-287C-CD4D-C9EF381CE111}"/>
              </a:ext>
              <a:ext uri="{C183D7F6-B498-43B3-948B-1728B52AA6E4}">
                <adec:decorative xmlns:adec="http://schemas.microsoft.com/office/drawing/2017/decorative" val="1"/>
              </a:ext>
            </a:extLst>
          </p:cNvPr>
          <p:cNvSpPr/>
          <p:nvPr/>
        </p:nvSpPr>
        <p:spPr>
          <a:xfrm>
            <a:off x="2477353" y="2668298"/>
            <a:ext cx="1078680" cy="2009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90000" rIns="90000" bIns="90000" numCol="1" spcCol="0" rtlCol="0" fromWordArt="0" anchor="ctr" anchorCtr="0" forceAA="0" compatLnSpc="1">
            <a:prstTxWarp prst="textNoShape">
              <a:avLst/>
            </a:prstTxWarp>
            <a:noAutofit/>
          </a:bodyPr>
          <a:lstStyle/>
          <a:p>
            <a:pPr algn="ctr">
              <a:lnSpc>
                <a:spcPct val="90000"/>
              </a:lnSpc>
              <a:spcAft>
                <a:spcPts val="600"/>
              </a:spcAft>
            </a:pPr>
            <a:endParaRPr lang="en-GB">
              <a:solidFill>
                <a:schemeClr val="tx2"/>
              </a:solidFill>
            </a:endParaRPr>
          </a:p>
        </p:txBody>
      </p:sp>
      <p:sp>
        <p:nvSpPr>
          <p:cNvPr id="3" name="Slide Number Placeholder 2">
            <a:extLst>
              <a:ext uri="{FF2B5EF4-FFF2-40B4-BE49-F238E27FC236}">
                <a16:creationId xmlns:a16="http://schemas.microsoft.com/office/drawing/2014/main" id="{F8BC0B20-0D61-46A5-A979-F9657A1442B2}"/>
              </a:ext>
            </a:extLst>
          </p:cNvPr>
          <p:cNvSpPr>
            <a:spLocks noGrp="1"/>
          </p:cNvSpPr>
          <p:nvPr>
            <p:ph type="sldNum" sz="quarter" idx="4"/>
          </p:nvPr>
        </p:nvSpPr>
        <p:spPr>
          <a:prstGeom prst="rect">
            <a:avLst/>
          </a:prstGeom>
        </p:spPr>
        <p:txBody>
          <a:bodyPr/>
          <a:lstStyle/>
          <a:p>
            <a:fld id="{44C01B32-D1A0-401C-8867-70456BBB1E87}" type="slidenum">
              <a:rPr lang="en-GB" altLang="en-US" smtClean="0"/>
              <a:pPr/>
              <a:t>6</a:t>
            </a:fld>
            <a:endParaRPr lang="en-GB" altLang="en-US"/>
          </a:p>
        </p:txBody>
      </p:sp>
      <p:pic>
        <p:nvPicPr>
          <p:cNvPr id="10" name="Picture 9" descr="cartoon of different methods of communicating such as pencil, email, audio, notes">
            <a:extLst>
              <a:ext uri="{FF2B5EF4-FFF2-40B4-BE49-F238E27FC236}">
                <a16:creationId xmlns:a16="http://schemas.microsoft.com/office/drawing/2014/main" id="{38566AF7-605A-DA89-9952-B576E35200FC}"/>
              </a:ext>
            </a:extLst>
          </p:cNvPr>
          <p:cNvPicPr>
            <a:picLocks noChangeAspect="1"/>
          </p:cNvPicPr>
          <p:nvPr/>
        </p:nvPicPr>
        <p:blipFill>
          <a:blip r:embed="rId9"/>
          <a:stretch>
            <a:fillRect/>
          </a:stretch>
        </p:blipFill>
        <p:spPr>
          <a:xfrm>
            <a:off x="6436101" y="2929313"/>
            <a:ext cx="2300306" cy="1897076"/>
          </a:xfrm>
          <a:prstGeom prst="rect">
            <a:avLst/>
          </a:prstGeom>
        </p:spPr>
      </p:pic>
      <p:pic>
        <p:nvPicPr>
          <p:cNvPr id="14" name="Picture 13" descr="IgnitionSystems.io">
            <a:extLst>
              <a:ext uri="{FF2B5EF4-FFF2-40B4-BE49-F238E27FC236}">
                <a16:creationId xmlns:a16="http://schemas.microsoft.com/office/drawing/2014/main" id="{F4AE670F-8FC9-ABE4-D311-0ADE15551A44}"/>
              </a:ext>
            </a:extLst>
          </p:cNvPr>
          <p:cNvPicPr>
            <a:picLocks noChangeAspect="1"/>
          </p:cNvPicPr>
          <p:nvPr/>
        </p:nvPicPr>
        <p:blipFill>
          <a:blip r:embed="rId10"/>
          <a:stretch>
            <a:fillRect/>
          </a:stretch>
        </p:blipFill>
        <p:spPr>
          <a:xfrm>
            <a:off x="3556001" y="4901358"/>
            <a:ext cx="4216397" cy="1838952"/>
          </a:xfrm>
          <a:prstGeom prst="rect">
            <a:avLst/>
          </a:prstGeom>
        </p:spPr>
      </p:pic>
      <p:pic>
        <p:nvPicPr>
          <p:cNvPr id="4" name="Graphic 3" descr="Badge 5 with solid fill">
            <a:extLst>
              <a:ext uri="{FF2B5EF4-FFF2-40B4-BE49-F238E27FC236}">
                <a16:creationId xmlns:a16="http://schemas.microsoft.com/office/drawing/2014/main" id="{72412CA6-27DD-0DB3-7B85-722DE82DE7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8533" y="0"/>
            <a:ext cx="914400" cy="914400"/>
          </a:xfrm>
          <a:prstGeom prst="rect">
            <a:avLst/>
          </a:prstGeom>
        </p:spPr>
      </p:pic>
    </p:spTree>
    <p:extLst>
      <p:ext uri="{BB962C8B-B14F-4D97-AF65-F5344CB8AC3E}">
        <p14:creationId xmlns:p14="http://schemas.microsoft.com/office/powerpoint/2010/main" val="23202297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63C4-F46B-4A7E-9263-6C3F4432D7EC}"/>
              </a:ext>
            </a:extLst>
          </p:cNvPr>
          <p:cNvSpPr>
            <a:spLocks noGrp="1"/>
          </p:cNvSpPr>
          <p:nvPr>
            <p:ph type="title"/>
          </p:nvPr>
        </p:nvSpPr>
        <p:spPr>
          <a:xfrm>
            <a:off x="589128" y="692696"/>
            <a:ext cx="11040000" cy="828000"/>
          </a:xfrm>
        </p:spPr>
        <p:txBody>
          <a:bodyPr/>
          <a:lstStyle/>
          <a:p>
            <a:r>
              <a:rPr lang="en-GB"/>
              <a:t>Attributes of collaborators</a:t>
            </a:r>
          </a:p>
        </p:txBody>
      </p:sp>
      <p:pic>
        <p:nvPicPr>
          <p:cNvPr id="17" name="Content Placeholder 16" descr="Spanish flag">
            <a:extLst>
              <a:ext uri="{FF2B5EF4-FFF2-40B4-BE49-F238E27FC236}">
                <a16:creationId xmlns:a16="http://schemas.microsoft.com/office/drawing/2014/main" id="{2DA608A8-B56C-34F8-EEC7-69B97E8C68E4}"/>
              </a:ext>
            </a:extLst>
          </p:cNvPr>
          <p:cNvPicPr>
            <a:picLocks noGrp="1" noChangeAspect="1"/>
          </p:cNvPicPr>
          <p:nvPr>
            <p:ph idx="11"/>
          </p:nvPr>
        </p:nvPicPr>
        <p:blipFill>
          <a:blip r:embed="rId3"/>
          <a:stretch>
            <a:fillRect/>
          </a:stretch>
        </p:blipFill>
        <p:spPr>
          <a:xfrm>
            <a:off x="3514655" y="4425897"/>
            <a:ext cx="2656979" cy="1763115"/>
          </a:xfrm>
          <a:prstGeom prst="rect">
            <a:avLst/>
          </a:prstGeom>
        </p:spPr>
      </p:pic>
      <p:pic>
        <p:nvPicPr>
          <p:cNvPr id="18" name="Picture 17" descr="image of world map">
            <a:extLst>
              <a:ext uri="{FF2B5EF4-FFF2-40B4-BE49-F238E27FC236}">
                <a16:creationId xmlns:a16="http://schemas.microsoft.com/office/drawing/2014/main" id="{6E22FC23-1AB9-2589-A4CC-6EEF47CC9007}"/>
              </a:ext>
            </a:extLst>
          </p:cNvPr>
          <p:cNvPicPr>
            <a:picLocks noChangeAspect="1"/>
          </p:cNvPicPr>
          <p:nvPr/>
        </p:nvPicPr>
        <p:blipFill rotWithShape="1">
          <a:blip r:embed="rId4"/>
          <a:srcRect b="6956"/>
          <a:stretch/>
        </p:blipFill>
        <p:spPr>
          <a:xfrm>
            <a:off x="8136844" y="1582571"/>
            <a:ext cx="3666871" cy="2697927"/>
          </a:xfrm>
          <a:prstGeom prst="rect">
            <a:avLst/>
          </a:prstGeom>
        </p:spPr>
      </p:pic>
      <p:pic>
        <p:nvPicPr>
          <p:cNvPr id="5" name="Picture 4" descr="Illustration of a group of multicultural women">
            <a:extLst>
              <a:ext uri="{FF2B5EF4-FFF2-40B4-BE49-F238E27FC236}">
                <a16:creationId xmlns:a16="http://schemas.microsoft.com/office/drawing/2014/main" id="{7AF1A0F7-958B-7EF8-0279-B328E4FED6DE}"/>
              </a:ext>
            </a:extLst>
          </p:cNvPr>
          <p:cNvPicPr>
            <a:picLocks noChangeAspect="1"/>
          </p:cNvPicPr>
          <p:nvPr/>
        </p:nvPicPr>
        <p:blipFill>
          <a:blip r:embed="rId5"/>
          <a:stretch>
            <a:fillRect/>
          </a:stretch>
        </p:blipFill>
        <p:spPr>
          <a:xfrm>
            <a:off x="126409" y="3857555"/>
            <a:ext cx="3243538" cy="2484672"/>
          </a:xfrm>
          <a:prstGeom prst="rect">
            <a:avLst/>
          </a:prstGeom>
        </p:spPr>
      </p:pic>
      <p:sp>
        <p:nvSpPr>
          <p:cNvPr id="3" name="Slide Number Placeholder 2">
            <a:extLst>
              <a:ext uri="{FF2B5EF4-FFF2-40B4-BE49-F238E27FC236}">
                <a16:creationId xmlns:a16="http://schemas.microsoft.com/office/drawing/2014/main" id="{F8BC0B20-0D61-46A5-A979-F9657A1442B2}"/>
              </a:ext>
            </a:extLst>
          </p:cNvPr>
          <p:cNvSpPr>
            <a:spLocks noGrp="1"/>
          </p:cNvSpPr>
          <p:nvPr>
            <p:ph type="sldNum" sz="quarter" idx="4"/>
          </p:nvPr>
        </p:nvSpPr>
        <p:spPr>
          <a:prstGeom prst="rect">
            <a:avLst/>
          </a:prstGeom>
        </p:spPr>
        <p:txBody>
          <a:bodyPr/>
          <a:lstStyle/>
          <a:p>
            <a:fld id="{44C01B32-D1A0-401C-8867-70456BBB1E87}" type="slidenum">
              <a:rPr lang="en-GB" altLang="en-US" smtClean="0"/>
              <a:pPr/>
              <a:t>7</a:t>
            </a:fld>
            <a:endParaRPr lang="en-GB" altLang="en-US"/>
          </a:p>
        </p:txBody>
      </p:sp>
      <p:pic>
        <p:nvPicPr>
          <p:cNvPr id="4" name="Picture 3" descr="Flag of Slovakia - Wikipedia">
            <a:extLst>
              <a:ext uri="{FF2B5EF4-FFF2-40B4-BE49-F238E27FC236}">
                <a16:creationId xmlns:a16="http://schemas.microsoft.com/office/drawing/2014/main" id="{1FB79A8D-FB77-8DF4-F3A7-34DBDBE3ACF1}"/>
              </a:ext>
            </a:extLst>
          </p:cNvPr>
          <p:cNvPicPr>
            <a:picLocks noChangeAspect="1"/>
          </p:cNvPicPr>
          <p:nvPr/>
        </p:nvPicPr>
        <p:blipFill>
          <a:blip r:embed="rId6"/>
          <a:stretch>
            <a:fillRect/>
          </a:stretch>
        </p:blipFill>
        <p:spPr>
          <a:xfrm>
            <a:off x="668867" y="1710267"/>
            <a:ext cx="2286000" cy="1524000"/>
          </a:xfrm>
          <a:prstGeom prst="rect">
            <a:avLst/>
          </a:prstGeom>
        </p:spPr>
      </p:pic>
      <p:pic>
        <p:nvPicPr>
          <p:cNvPr id="14" name="Picture 13" descr="Baby boomers and Generation X, Y, Z - Generational Marketing and 4 Common  personality stereotype traits of people born over the last 60 years - ☩  Walking in Light with Christ - Faith, Computing, Diary">
            <a:extLst>
              <a:ext uri="{FF2B5EF4-FFF2-40B4-BE49-F238E27FC236}">
                <a16:creationId xmlns:a16="http://schemas.microsoft.com/office/drawing/2014/main" id="{D1486049-BAB2-5499-E844-E04BBAAC6D59}"/>
              </a:ext>
            </a:extLst>
          </p:cNvPr>
          <p:cNvPicPr>
            <a:picLocks noChangeAspect="1"/>
          </p:cNvPicPr>
          <p:nvPr/>
        </p:nvPicPr>
        <p:blipFill>
          <a:blip r:embed="rId7"/>
          <a:stretch>
            <a:fillRect/>
          </a:stretch>
        </p:blipFill>
        <p:spPr>
          <a:xfrm>
            <a:off x="3175000" y="1666345"/>
            <a:ext cx="4402667" cy="2619374"/>
          </a:xfrm>
          <a:prstGeom prst="rect">
            <a:avLst/>
          </a:prstGeom>
        </p:spPr>
      </p:pic>
      <p:pic>
        <p:nvPicPr>
          <p:cNvPr id="15" name="Picture 14" descr="Flag of Ecuador - Wikipedia">
            <a:extLst>
              <a:ext uri="{FF2B5EF4-FFF2-40B4-BE49-F238E27FC236}">
                <a16:creationId xmlns:a16="http://schemas.microsoft.com/office/drawing/2014/main" id="{28394F5D-E375-2909-A34E-5815BE3D13D0}"/>
              </a:ext>
            </a:extLst>
          </p:cNvPr>
          <p:cNvPicPr>
            <a:picLocks noChangeAspect="1"/>
          </p:cNvPicPr>
          <p:nvPr/>
        </p:nvPicPr>
        <p:blipFill>
          <a:blip r:embed="rId8"/>
          <a:stretch>
            <a:fillRect/>
          </a:stretch>
        </p:blipFill>
        <p:spPr>
          <a:xfrm>
            <a:off x="6310311" y="4851929"/>
            <a:ext cx="2619375" cy="1743075"/>
          </a:xfrm>
          <a:prstGeom prst="rect">
            <a:avLst/>
          </a:prstGeom>
        </p:spPr>
      </p:pic>
      <p:pic>
        <p:nvPicPr>
          <p:cNvPr id="16" name="Picture 15" descr="Flag of Colombia - Wikipedia">
            <a:extLst>
              <a:ext uri="{FF2B5EF4-FFF2-40B4-BE49-F238E27FC236}">
                <a16:creationId xmlns:a16="http://schemas.microsoft.com/office/drawing/2014/main" id="{5EC77268-6304-BB85-C924-D4574CB1C136}"/>
              </a:ext>
            </a:extLst>
          </p:cNvPr>
          <p:cNvPicPr>
            <a:picLocks noChangeAspect="1"/>
          </p:cNvPicPr>
          <p:nvPr/>
        </p:nvPicPr>
        <p:blipFill>
          <a:blip r:embed="rId9"/>
          <a:stretch>
            <a:fillRect/>
          </a:stretch>
        </p:blipFill>
        <p:spPr>
          <a:xfrm>
            <a:off x="9078912" y="4428597"/>
            <a:ext cx="2619375" cy="1743075"/>
          </a:xfrm>
          <a:prstGeom prst="rect">
            <a:avLst/>
          </a:prstGeom>
        </p:spPr>
      </p:pic>
      <p:pic>
        <p:nvPicPr>
          <p:cNvPr id="6" name="Graphic 5" descr="Badge 6 with solid fill">
            <a:extLst>
              <a:ext uri="{FF2B5EF4-FFF2-40B4-BE49-F238E27FC236}">
                <a16:creationId xmlns:a16="http://schemas.microsoft.com/office/drawing/2014/main" id="{0E213269-FE54-A8B7-A91A-5ACA6CEDCE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000" y="110067"/>
            <a:ext cx="914400" cy="914400"/>
          </a:xfrm>
          <a:prstGeom prst="rect">
            <a:avLst/>
          </a:prstGeom>
        </p:spPr>
      </p:pic>
    </p:spTree>
    <p:extLst>
      <p:ext uri="{BB962C8B-B14F-4D97-AF65-F5344CB8AC3E}">
        <p14:creationId xmlns:p14="http://schemas.microsoft.com/office/powerpoint/2010/main" val="35725200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BC0B20-0D61-46A5-A979-F9657A1442B2}"/>
              </a:ext>
            </a:extLst>
          </p:cNvPr>
          <p:cNvSpPr>
            <a:spLocks noGrp="1"/>
          </p:cNvSpPr>
          <p:nvPr>
            <p:ph type="sldNum" sz="quarter" idx="4"/>
          </p:nvPr>
        </p:nvSpPr>
        <p:spPr>
          <a:prstGeom prst="rect">
            <a:avLst/>
          </a:prstGeom>
        </p:spPr>
        <p:txBody>
          <a:bodyPr/>
          <a:lstStyle/>
          <a:p>
            <a:fld id="{44C01B32-D1A0-401C-8867-70456BBB1E87}" type="slidenum">
              <a:rPr lang="en-GB" altLang="en-US" smtClean="0"/>
              <a:pPr/>
              <a:t>8</a:t>
            </a:fld>
            <a:endParaRPr lang="en-GB" altLang="en-US"/>
          </a:p>
        </p:txBody>
      </p:sp>
      <p:pic>
        <p:nvPicPr>
          <p:cNvPr id="66" name="Picture 65" descr="Taskmaster: Season 9 | Rotten Tomatoes">
            <a:extLst>
              <a:ext uri="{FF2B5EF4-FFF2-40B4-BE49-F238E27FC236}">
                <a16:creationId xmlns:a16="http://schemas.microsoft.com/office/drawing/2014/main" id="{18BD5EB5-DD1C-7CAE-E835-A089CA5931DA}"/>
              </a:ext>
            </a:extLst>
          </p:cNvPr>
          <p:cNvPicPr>
            <a:picLocks noChangeAspect="1"/>
          </p:cNvPicPr>
          <p:nvPr/>
        </p:nvPicPr>
        <p:blipFill>
          <a:blip r:embed="rId3"/>
          <a:stretch>
            <a:fillRect/>
          </a:stretch>
        </p:blipFill>
        <p:spPr>
          <a:xfrm>
            <a:off x="617008" y="1653646"/>
            <a:ext cx="1399117" cy="1628776"/>
          </a:xfrm>
          <a:prstGeom prst="rect">
            <a:avLst/>
          </a:prstGeom>
        </p:spPr>
      </p:pic>
      <p:sp>
        <p:nvSpPr>
          <p:cNvPr id="4" name="Title 3">
            <a:extLst>
              <a:ext uri="{FF2B5EF4-FFF2-40B4-BE49-F238E27FC236}">
                <a16:creationId xmlns:a16="http://schemas.microsoft.com/office/drawing/2014/main" id="{20C9A796-98E2-FD19-8F81-F6760B4F1E9C}"/>
              </a:ext>
            </a:extLst>
          </p:cNvPr>
          <p:cNvSpPr>
            <a:spLocks noGrp="1"/>
          </p:cNvSpPr>
          <p:nvPr>
            <p:ph type="title"/>
          </p:nvPr>
        </p:nvSpPr>
        <p:spPr>
          <a:xfrm>
            <a:off x="281480" y="626787"/>
            <a:ext cx="11040000" cy="828000"/>
          </a:xfrm>
        </p:spPr>
        <p:txBody>
          <a:bodyPr/>
          <a:lstStyle/>
          <a:p>
            <a:r>
              <a:rPr lang="en-GB" sz="4000"/>
              <a:t>Motives and strategies for collaboration</a:t>
            </a:r>
            <a:endParaRPr lang="en-GB"/>
          </a:p>
        </p:txBody>
      </p:sp>
      <p:pic>
        <p:nvPicPr>
          <p:cNvPr id="67" name="Picture 66" descr="Enthusiasm: Buddy the Elf. | Buddy the elf, The elf, Elf face">
            <a:extLst>
              <a:ext uri="{FF2B5EF4-FFF2-40B4-BE49-F238E27FC236}">
                <a16:creationId xmlns:a16="http://schemas.microsoft.com/office/drawing/2014/main" id="{DC27BC27-41AB-8645-112C-C5ED1EEB441A}"/>
              </a:ext>
            </a:extLst>
          </p:cNvPr>
          <p:cNvPicPr>
            <a:picLocks noChangeAspect="1"/>
          </p:cNvPicPr>
          <p:nvPr/>
        </p:nvPicPr>
        <p:blipFill>
          <a:blip r:embed="rId4"/>
          <a:stretch>
            <a:fillRect/>
          </a:stretch>
        </p:blipFill>
        <p:spPr>
          <a:xfrm>
            <a:off x="562504" y="3432704"/>
            <a:ext cx="1440392" cy="1550458"/>
          </a:xfrm>
          <a:prstGeom prst="rect">
            <a:avLst/>
          </a:prstGeom>
        </p:spPr>
      </p:pic>
      <p:sp>
        <p:nvSpPr>
          <p:cNvPr id="5" name="Content Placeholder 3">
            <a:extLst>
              <a:ext uri="{FF2B5EF4-FFF2-40B4-BE49-F238E27FC236}">
                <a16:creationId xmlns:a16="http://schemas.microsoft.com/office/drawing/2014/main" id="{85E15781-5555-168E-0896-9A7E9555FB8E}"/>
              </a:ext>
            </a:extLst>
          </p:cNvPr>
          <p:cNvSpPr>
            <a:spLocks noGrp="1"/>
          </p:cNvSpPr>
          <p:nvPr>
            <p:ph idx="11"/>
          </p:nvPr>
        </p:nvSpPr>
        <p:spPr>
          <a:xfrm>
            <a:off x="137986" y="6448852"/>
            <a:ext cx="4488200" cy="375836"/>
          </a:xfrm>
        </p:spPr>
        <p:txBody>
          <a:bodyPr/>
          <a:lstStyle/>
          <a:p>
            <a:pPr marL="0" indent="0">
              <a:buNone/>
            </a:pPr>
            <a:r>
              <a:rPr lang="en-GB" sz="1400"/>
              <a:t>Adapted from Bozeman et al. (2013) p.18</a:t>
            </a:r>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a:p>
            <a:pPr marL="0" indent="0">
              <a:buNone/>
            </a:pPr>
            <a:endParaRPr lang="en-GB" b="1"/>
          </a:p>
        </p:txBody>
      </p:sp>
      <p:pic>
        <p:nvPicPr>
          <p:cNvPr id="68" name="Picture 67" descr="Flag of the United Kingdom - Wikipedia">
            <a:extLst>
              <a:ext uri="{FF2B5EF4-FFF2-40B4-BE49-F238E27FC236}">
                <a16:creationId xmlns:a16="http://schemas.microsoft.com/office/drawing/2014/main" id="{11A54779-86FC-826B-0B9C-5A0443AABAD7}"/>
              </a:ext>
            </a:extLst>
          </p:cNvPr>
          <p:cNvPicPr>
            <a:picLocks noChangeAspect="1"/>
          </p:cNvPicPr>
          <p:nvPr/>
        </p:nvPicPr>
        <p:blipFill>
          <a:blip r:embed="rId5"/>
          <a:stretch>
            <a:fillRect/>
          </a:stretch>
        </p:blipFill>
        <p:spPr>
          <a:xfrm>
            <a:off x="559857" y="5169430"/>
            <a:ext cx="1437218" cy="1091142"/>
          </a:xfrm>
          <a:prstGeom prst="rect">
            <a:avLst/>
          </a:prstGeom>
        </p:spPr>
      </p:pic>
      <p:sp>
        <p:nvSpPr>
          <p:cNvPr id="69" name="TextBox 68">
            <a:extLst>
              <a:ext uri="{FF2B5EF4-FFF2-40B4-BE49-F238E27FC236}">
                <a16:creationId xmlns:a16="http://schemas.microsoft.com/office/drawing/2014/main" id="{7416178A-960C-CAA2-A6A0-88EEBCC8A52C}"/>
              </a:ext>
            </a:extLst>
          </p:cNvPr>
          <p:cNvSpPr txBox="1"/>
          <p:nvPr/>
        </p:nvSpPr>
        <p:spPr>
          <a:xfrm>
            <a:off x="2127809" y="3676255"/>
            <a:ext cx="36029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FF0000"/>
                </a:solidFill>
              </a:rPr>
              <a:t>Buddy</a:t>
            </a:r>
            <a:r>
              <a:rPr lang="en-US" sz="1800"/>
              <a:t>: Collaborator based on length of time known to each other, previous collaborations, fun</a:t>
            </a:r>
            <a:endParaRPr lang="en-US" sz="1800">
              <a:solidFill>
                <a:schemeClr val="tx2"/>
              </a:solidFill>
              <a:latin typeface="+mn-lt"/>
            </a:endParaRPr>
          </a:p>
        </p:txBody>
      </p:sp>
      <p:sp>
        <p:nvSpPr>
          <p:cNvPr id="70" name="TextBox 69">
            <a:extLst>
              <a:ext uri="{FF2B5EF4-FFF2-40B4-BE49-F238E27FC236}">
                <a16:creationId xmlns:a16="http://schemas.microsoft.com/office/drawing/2014/main" id="{A64B625F-4697-CFBC-FFD2-5A5F133EE3E5}"/>
              </a:ext>
            </a:extLst>
          </p:cNvPr>
          <p:cNvSpPr txBox="1"/>
          <p:nvPr/>
        </p:nvSpPr>
        <p:spPr>
          <a:xfrm>
            <a:off x="2127809" y="1875374"/>
            <a:ext cx="39670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FF0000"/>
                </a:solidFill>
              </a:rPr>
              <a:t>Taskmaster</a:t>
            </a:r>
            <a:r>
              <a:rPr lang="en-US" sz="1800"/>
              <a:t>: </a:t>
            </a:r>
            <a:r>
              <a:rPr lang="en-GB" sz="1800"/>
              <a:t>collaborator chosen based on work ethic and ability to stick to deadlines</a:t>
            </a:r>
            <a:endParaRPr lang="en-US" sz="1800">
              <a:solidFill>
                <a:schemeClr val="tx2"/>
              </a:solidFill>
              <a:latin typeface="+mn-lt"/>
            </a:endParaRPr>
          </a:p>
        </p:txBody>
      </p:sp>
      <p:sp>
        <p:nvSpPr>
          <p:cNvPr id="71" name="TextBox 70">
            <a:extLst>
              <a:ext uri="{FF2B5EF4-FFF2-40B4-BE49-F238E27FC236}">
                <a16:creationId xmlns:a16="http://schemas.microsoft.com/office/drawing/2014/main" id="{D5D0B16D-68DC-36BC-D527-7C02ABF10DE9}"/>
              </a:ext>
            </a:extLst>
          </p:cNvPr>
          <p:cNvSpPr txBox="1"/>
          <p:nvPr/>
        </p:nvSpPr>
        <p:spPr>
          <a:xfrm>
            <a:off x="2127809" y="5155390"/>
            <a:ext cx="41445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a:solidFill>
                  <a:srgbClr val="FF0000"/>
                </a:solidFill>
              </a:rPr>
              <a:t>Nationalists</a:t>
            </a:r>
            <a:r>
              <a:rPr lang="en-GB" sz="1800"/>
              <a:t> : collaborators are fluent in their language or same nationality</a:t>
            </a:r>
          </a:p>
        </p:txBody>
      </p:sp>
      <p:sp>
        <p:nvSpPr>
          <p:cNvPr id="6" name="TextBox 5">
            <a:extLst>
              <a:ext uri="{FF2B5EF4-FFF2-40B4-BE49-F238E27FC236}">
                <a16:creationId xmlns:a16="http://schemas.microsoft.com/office/drawing/2014/main" id="{08248733-EBFE-7DF7-724C-1ABDC272401B}"/>
              </a:ext>
            </a:extLst>
          </p:cNvPr>
          <p:cNvSpPr txBox="1"/>
          <p:nvPr/>
        </p:nvSpPr>
        <p:spPr>
          <a:xfrm>
            <a:off x="8153645" y="5456680"/>
            <a:ext cx="3967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800">
                <a:solidFill>
                  <a:srgbClr val="FF0000"/>
                </a:solidFill>
              </a:rPr>
              <a:t>Followers</a:t>
            </a:r>
            <a:r>
              <a:rPr lang="en-GB" sz="1800"/>
              <a:t> : have been asked to collaborate with someone</a:t>
            </a:r>
          </a:p>
        </p:txBody>
      </p:sp>
      <p:pic>
        <p:nvPicPr>
          <p:cNvPr id="72" name="Picture 71" descr="5 Must-Have Qualities in a Small Business Mentor – Lawyersview">
            <a:extLst>
              <a:ext uri="{FF2B5EF4-FFF2-40B4-BE49-F238E27FC236}">
                <a16:creationId xmlns:a16="http://schemas.microsoft.com/office/drawing/2014/main" id="{CEC73022-FE3A-66E8-6C5C-B09CA2242D7A}"/>
              </a:ext>
            </a:extLst>
          </p:cNvPr>
          <p:cNvPicPr>
            <a:picLocks noChangeAspect="1"/>
          </p:cNvPicPr>
          <p:nvPr/>
        </p:nvPicPr>
        <p:blipFill>
          <a:blip r:embed="rId6"/>
          <a:stretch>
            <a:fillRect/>
          </a:stretch>
        </p:blipFill>
        <p:spPr>
          <a:xfrm>
            <a:off x="6543145" y="1651528"/>
            <a:ext cx="1544109" cy="1633009"/>
          </a:xfrm>
          <a:prstGeom prst="rect">
            <a:avLst/>
          </a:prstGeom>
        </p:spPr>
      </p:pic>
      <p:sp>
        <p:nvSpPr>
          <p:cNvPr id="7" name="TextBox 6">
            <a:extLst>
              <a:ext uri="{FF2B5EF4-FFF2-40B4-BE49-F238E27FC236}">
                <a16:creationId xmlns:a16="http://schemas.microsoft.com/office/drawing/2014/main" id="{CF78FBFE-BD18-E332-2DBE-B56A789CFE77}"/>
              </a:ext>
            </a:extLst>
          </p:cNvPr>
          <p:cNvSpPr txBox="1"/>
          <p:nvPr/>
        </p:nvSpPr>
        <p:spPr>
          <a:xfrm>
            <a:off x="8153646" y="1853394"/>
            <a:ext cx="39670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FF0000"/>
                </a:solidFill>
              </a:rPr>
              <a:t>Mentor</a:t>
            </a:r>
            <a:r>
              <a:rPr lang="en-US" sz="1800"/>
              <a:t>: </a:t>
            </a:r>
            <a:r>
              <a:rPr lang="en-GB" sz="1800"/>
              <a:t>collaborator chosen based on work ethic and ability to stick to deadlines</a:t>
            </a:r>
            <a:endParaRPr lang="en-US" sz="1800">
              <a:solidFill>
                <a:schemeClr val="tx2"/>
              </a:solidFill>
              <a:latin typeface="+mn-lt"/>
            </a:endParaRPr>
          </a:p>
        </p:txBody>
      </p:sp>
      <p:sp>
        <p:nvSpPr>
          <p:cNvPr id="8" name="TextBox 7">
            <a:extLst>
              <a:ext uri="{FF2B5EF4-FFF2-40B4-BE49-F238E27FC236}">
                <a16:creationId xmlns:a16="http://schemas.microsoft.com/office/drawing/2014/main" id="{F287E02B-F447-12D7-2D6E-B1C8C7D933A3}"/>
              </a:ext>
            </a:extLst>
          </p:cNvPr>
          <p:cNvSpPr txBox="1"/>
          <p:nvPr/>
        </p:nvSpPr>
        <p:spPr>
          <a:xfrm>
            <a:off x="8087254" y="3726693"/>
            <a:ext cx="3967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FF0000"/>
                </a:solidFill>
              </a:rPr>
              <a:t>Tactician: </a:t>
            </a:r>
            <a:r>
              <a:rPr lang="en-GB" sz="1800"/>
              <a:t>collaborators have complementary skills</a:t>
            </a:r>
            <a:endParaRPr lang="en-GB" sz="1800">
              <a:solidFill>
                <a:schemeClr val="tx2"/>
              </a:solidFill>
              <a:latin typeface="+mn-lt"/>
            </a:endParaRPr>
          </a:p>
        </p:txBody>
      </p:sp>
      <p:pic>
        <p:nvPicPr>
          <p:cNvPr id="73" name="Picture 72" descr="The Queen's Gambit (TV Mini Series 2020) - IMDb">
            <a:extLst>
              <a:ext uri="{FF2B5EF4-FFF2-40B4-BE49-F238E27FC236}">
                <a16:creationId xmlns:a16="http://schemas.microsoft.com/office/drawing/2014/main" id="{BB489E0F-E98F-A12C-D852-2C50B808649A}"/>
              </a:ext>
            </a:extLst>
          </p:cNvPr>
          <p:cNvPicPr>
            <a:picLocks noChangeAspect="1"/>
          </p:cNvPicPr>
          <p:nvPr/>
        </p:nvPicPr>
        <p:blipFill>
          <a:blip r:embed="rId7"/>
          <a:stretch>
            <a:fillRect/>
          </a:stretch>
        </p:blipFill>
        <p:spPr>
          <a:xfrm>
            <a:off x="6540499" y="3348038"/>
            <a:ext cx="1600202" cy="1787526"/>
          </a:xfrm>
          <a:prstGeom prst="rect">
            <a:avLst/>
          </a:prstGeom>
        </p:spPr>
      </p:pic>
      <p:pic>
        <p:nvPicPr>
          <p:cNvPr id="74" name="Picture 73" descr="7 Benefits of Increasing Instagram Followers | The Social Media Monthly">
            <a:extLst>
              <a:ext uri="{FF2B5EF4-FFF2-40B4-BE49-F238E27FC236}">
                <a16:creationId xmlns:a16="http://schemas.microsoft.com/office/drawing/2014/main" id="{F50B7F6C-B4CF-E215-A5A7-43C888AEE51C}"/>
              </a:ext>
            </a:extLst>
          </p:cNvPr>
          <p:cNvPicPr>
            <a:picLocks noChangeAspect="1"/>
          </p:cNvPicPr>
          <p:nvPr/>
        </p:nvPicPr>
        <p:blipFill>
          <a:blip r:embed="rId8"/>
          <a:stretch>
            <a:fillRect/>
          </a:stretch>
        </p:blipFill>
        <p:spPr>
          <a:xfrm>
            <a:off x="6543145" y="5287433"/>
            <a:ext cx="1544109" cy="1388534"/>
          </a:xfrm>
          <a:prstGeom prst="rect">
            <a:avLst/>
          </a:prstGeom>
        </p:spPr>
      </p:pic>
      <p:pic>
        <p:nvPicPr>
          <p:cNvPr id="2" name="Graphic 1" descr="Badge 7 with solid fill">
            <a:extLst>
              <a:ext uri="{FF2B5EF4-FFF2-40B4-BE49-F238E27FC236}">
                <a16:creationId xmlns:a16="http://schemas.microsoft.com/office/drawing/2014/main" id="{410D851B-2DC9-0E21-4773-746B7147F6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0867" y="0"/>
            <a:ext cx="914400" cy="914400"/>
          </a:xfrm>
          <a:prstGeom prst="rect">
            <a:avLst/>
          </a:prstGeom>
        </p:spPr>
      </p:pic>
    </p:spTree>
    <p:extLst>
      <p:ext uri="{BB962C8B-B14F-4D97-AF65-F5344CB8AC3E}">
        <p14:creationId xmlns:p14="http://schemas.microsoft.com/office/powerpoint/2010/main" val="69387963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63C4-F46B-4A7E-9263-6C3F4432D7EC}"/>
              </a:ext>
            </a:extLst>
          </p:cNvPr>
          <p:cNvSpPr>
            <a:spLocks noGrp="1"/>
          </p:cNvSpPr>
          <p:nvPr>
            <p:ph type="title"/>
          </p:nvPr>
        </p:nvSpPr>
        <p:spPr>
          <a:xfrm>
            <a:off x="1050400" y="86400"/>
            <a:ext cx="8636525" cy="828000"/>
          </a:xfrm>
        </p:spPr>
        <p:txBody>
          <a:bodyPr/>
          <a:lstStyle/>
          <a:p>
            <a:r>
              <a:rPr lang="en-GB"/>
              <a:t>Reflection</a:t>
            </a:r>
          </a:p>
        </p:txBody>
      </p:sp>
      <p:pic>
        <p:nvPicPr>
          <p:cNvPr id="2050" name="Picture 2" descr="Cover of Bungay Stainer's book How to Work with (Almost) Anyone">
            <a:extLst>
              <a:ext uri="{FF2B5EF4-FFF2-40B4-BE49-F238E27FC236}">
                <a16:creationId xmlns:a16="http://schemas.microsoft.com/office/drawing/2014/main" id="{15724A51-D5D9-C51A-23CA-26BD5263A6E8}"/>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rot="883051">
            <a:off x="8743498" y="1343701"/>
            <a:ext cx="2595336" cy="373628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62783BB6-97EB-0290-4A26-44819DA6ECDC}"/>
              </a:ext>
            </a:extLst>
          </p:cNvPr>
          <p:cNvSpPr>
            <a:spLocks noGrp="1"/>
          </p:cNvSpPr>
          <p:nvPr>
            <p:ph idx="12"/>
          </p:nvPr>
        </p:nvSpPr>
        <p:spPr>
          <a:xfrm>
            <a:off x="184661" y="1236190"/>
            <a:ext cx="8035413" cy="2869085"/>
          </a:xfrm>
        </p:spPr>
        <p:txBody>
          <a:bodyPr/>
          <a:lstStyle/>
          <a:p>
            <a:r>
              <a:rPr lang="en-GB"/>
              <a:t>Our own scholarship and collaboration </a:t>
            </a:r>
            <a:r>
              <a:rPr lang="en-GB">
                <a:sym typeface="Wingdings" panose="05000000000000000000" pitchFamily="2" charset="2"/>
              </a:rPr>
              <a:t> linked to personal values. </a:t>
            </a:r>
          </a:p>
          <a:p>
            <a:r>
              <a:rPr lang="en-GB">
                <a:sym typeface="Wingdings" panose="05000000000000000000" pitchFamily="2" charset="2"/>
              </a:rPr>
              <a:t>Simplification of the notion you can work with (almost) anyone.</a:t>
            </a:r>
          </a:p>
          <a:p>
            <a:r>
              <a:rPr lang="en-GB">
                <a:sym typeface="Wingdings" panose="05000000000000000000" pitchFamily="2" charset="2"/>
              </a:rPr>
              <a:t>Better understanding of collaborative patterns and structures needed esp. amongst Teaching Intensive staff </a:t>
            </a:r>
          </a:p>
          <a:p>
            <a:endParaRPr lang="en-GB"/>
          </a:p>
        </p:txBody>
      </p:sp>
      <p:sp>
        <p:nvSpPr>
          <p:cNvPr id="3" name="Slide Number Placeholder 2">
            <a:extLst>
              <a:ext uri="{FF2B5EF4-FFF2-40B4-BE49-F238E27FC236}">
                <a16:creationId xmlns:a16="http://schemas.microsoft.com/office/drawing/2014/main" id="{F8BC0B20-0D61-46A5-A979-F9657A1442B2}"/>
              </a:ext>
            </a:extLst>
          </p:cNvPr>
          <p:cNvSpPr>
            <a:spLocks noGrp="1"/>
          </p:cNvSpPr>
          <p:nvPr>
            <p:ph type="sldNum" sz="quarter" idx="4"/>
          </p:nvPr>
        </p:nvSpPr>
        <p:spPr>
          <a:prstGeom prst="rect">
            <a:avLst/>
          </a:prstGeom>
        </p:spPr>
        <p:txBody>
          <a:bodyPr/>
          <a:lstStyle/>
          <a:p>
            <a:fld id="{44C01B32-D1A0-401C-8867-70456BBB1E87}" type="slidenum">
              <a:rPr lang="en-GB" altLang="en-US" smtClean="0"/>
              <a:pPr/>
              <a:t>9</a:t>
            </a:fld>
            <a:endParaRPr lang="en-GB" altLang="en-US"/>
          </a:p>
        </p:txBody>
      </p:sp>
      <p:pic>
        <p:nvPicPr>
          <p:cNvPr id="4" name="Graphic 3" descr="Badge 8 with solid fill">
            <a:extLst>
              <a:ext uri="{FF2B5EF4-FFF2-40B4-BE49-F238E27FC236}">
                <a16:creationId xmlns:a16="http://schemas.microsoft.com/office/drawing/2014/main" id="{7D42B245-4665-68E8-DCC6-FDF04ED551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00" y="0"/>
            <a:ext cx="914400" cy="914400"/>
          </a:xfrm>
          <a:prstGeom prst="rect">
            <a:avLst/>
          </a:prstGeom>
        </p:spPr>
      </p:pic>
      <p:sp>
        <p:nvSpPr>
          <p:cNvPr id="6" name="Rectangle 5">
            <a:extLst>
              <a:ext uri="{FF2B5EF4-FFF2-40B4-BE49-F238E27FC236}">
                <a16:creationId xmlns:a16="http://schemas.microsoft.com/office/drawing/2014/main" id="{C393EDE2-71E8-9E47-8D02-4200FBFCFE49}"/>
              </a:ext>
            </a:extLst>
          </p:cNvPr>
          <p:cNvSpPr/>
          <p:nvPr/>
        </p:nvSpPr>
        <p:spPr>
          <a:xfrm>
            <a:off x="517229" y="4317685"/>
            <a:ext cx="5578771" cy="1600438"/>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solidFill>
                  <a:schemeClr val="tx2"/>
                </a:solidFill>
              </a:rPr>
              <a:t>Think about your collaborators –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solidFill>
                  <a:schemeClr val="tx2"/>
                </a:solidFill>
              </a:rPr>
              <a:t>Why did you choose them?</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solidFill>
                  <a:schemeClr val="tx2"/>
                </a:solidFill>
              </a:rPr>
              <a:t>How has the relationship been sustained?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solidFill>
                  <a:schemeClr val="tx2"/>
                </a:solidFill>
              </a:rPr>
              <a:t>What does each person bring to the partnership?</a:t>
            </a:r>
          </a:p>
        </p:txBody>
      </p:sp>
      <p:pic>
        <p:nvPicPr>
          <p:cNvPr id="8" name="Picture 7" descr="A person in a blue shirt">
            <a:extLst>
              <a:ext uri="{FF2B5EF4-FFF2-40B4-BE49-F238E27FC236}">
                <a16:creationId xmlns:a16="http://schemas.microsoft.com/office/drawing/2014/main" id="{6108FE40-3005-E2F9-25EB-17C3573227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5350" y="4310949"/>
            <a:ext cx="2160403" cy="2160403"/>
          </a:xfrm>
          <a:prstGeom prst="rect">
            <a:avLst/>
          </a:prstGeom>
        </p:spPr>
      </p:pic>
    </p:spTree>
    <p:extLst>
      <p:ext uri="{BB962C8B-B14F-4D97-AF65-F5344CB8AC3E}">
        <p14:creationId xmlns:p14="http://schemas.microsoft.com/office/powerpoint/2010/main" val="3938136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heel(1)">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GUID" val="5ef0d6f4-6891-4bc9-ae65-1aa47c5a98a1"/>
</p:tagLst>
</file>

<file path=ppt/theme/theme1.xml><?xml version="1.0" encoding="utf-8"?>
<a:theme xmlns:a="http://schemas.openxmlformats.org/drawingml/2006/main" name="UoR Theme">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Henley Business School Template 2021">
  <a:themeElements>
    <a:clrScheme name="Henley 4">
      <a:dk1>
        <a:srgbClr val="101820"/>
      </a:dk1>
      <a:lt1>
        <a:srgbClr val="0A3B85"/>
      </a:lt1>
      <a:dk2>
        <a:srgbClr val="FFFFFF"/>
      </a:dk2>
      <a:lt2>
        <a:srgbClr val="DDE5ED"/>
      </a:lt2>
      <a:accent1>
        <a:srgbClr val="0A3B85"/>
      </a:accent1>
      <a:accent2>
        <a:srgbClr val="FFCD00"/>
      </a:accent2>
      <a:accent3>
        <a:srgbClr val="418FDE"/>
      </a:accent3>
      <a:accent4>
        <a:srgbClr val="751E7B"/>
      </a:accent4>
      <a:accent5>
        <a:srgbClr val="00A3AD"/>
      </a:accent5>
      <a:accent6>
        <a:srgbClr val="ED8B00"/>
      </a:accent6>
      <a:hlink>
        <a:srgbClr val="0A3B85"/>
      </a:hlink>
      <a:folHlink>
        <a:srgbClr val="051C2C"/>
      </a:folHlink>
    </a:clrScheme>
    <a:fontScheme name="Henley">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0000" tIns="90000" rIns="90000" bIns="90000" numCol="1" spcCol="0" rtlCol="0" fromWordArt="0" anchor="ctr" anchorCtr="0" forceAA="0" compatLnSpc="1">
        <a:prstTxWarp prst="textNoShape">
          <a:avLst/>
        </a:prstTxWarp>
        <a:noAutofit/>
      </a:bodyPr>
      <a:lstStyle>
        <a:defPPr algn="ctr">
          <a:lnSpc>
            <a:spcPct val="90000"/>
          </a:lnSpc>
          <a:spcAft>
            <a:spcPts val="600"/>
          </a:spcAft>
          <a:defRPr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spcAft>
            <a:spcPts val="600"/>
          </a:spcAft>
          <a:defRPr sz="1600" dirty="0" smtClean="0">
            <a:solidFill>
              <a:schemeClr val="bg1"/>
            </a:solidFill>
          </a:defRPr>
        </a:defPPr>
      </a:lstStyle>
    </a:txDef>
  </a:objectDefaults>
  <a:extraClrSchemeLst/>
  <a:extLst>
    <a:ext uri="{05A4C25C-085E-4340-85A3-A5531E510DB2}">
      <thm15:themeFamily xmlns:thm15="http://schemas.microsoft.com/office/thememl/2012/main" name="Henley business school template 2021 ntv2.potx" id="{77057676-B9C9-4B1C-A22F-0B82C2451FA3}" vid="{E984D753-222F-44DE-B86C-EB45B347794B}"/>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3B74C3983C4F43925FC8DEC49C5D91" ma:contentTypeVersion="17" ma:contentTypeDescription="Create a new document." ma:contentTypeScope="" ma:versionID="0cf50ece8c16f9531f6c7184c103fcbd">
  <xsd:schema xmlns:xsd="http://www.w3.org/2001/XMLSchema" xmlns:xs="http://www.w3.org/2001/XMLSchema" xmlns:p="http://schemas.microsoft.com/office/2006/metadata/properties" xmlns:ns2="f63a0e63-9543-4e27-b730-4912982a2b80" xmlns:ns3="578f281d-af49-4412-819e-4228ac4dca62" xmlns:ns4="4aaf35b1-80a8-48e7-9d03-c612add1997b" targetNamespace="http://schemas.microsoft.com/office/2006/metadata/properties" ma:root="true" ma:fieldsID="55265eb895bbbb9443b89cb40823f8bb" ns2:_="" ns3:_="" ns4:_="">
    <xsd:import namespace="f63a0e63-9543-4e27-b730-4912982a2b80"/>
    <xsd:import namespace="578f281d-af49-4412-819e-4228ac4dca62"/>
    <xsd:import namespace="4aaf35b1-80a8-48e7-9d03-c612add199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a0e63-9543-4e27-b730-4912982a2b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8f281d-af49-4412-819e-4228ac4dca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af35b1-80a8-48e7-9d03-c612add1997b"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59bc77e-ef17-4ed2-b751-5422bd5600ba}" ma:internalName="TaxCatchAll" ma:showField="CatchAllData" ma:web="578f281d-af49-4412-819e-4228ac4dca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F3A771-DE94-4BE1-B9A8-1808189B1310}"/>
</file>

<file path=customXml/itemProps2.xml><?xml version="1.0" encoding="utf-8"?>
<ds:datastoreItem xmlns:ds="http://schemas.openxmlformats.org/officeDocument/2006/customXml" ds:itemID="{79AA44C0-B293-4A17-8EFE-4A6E6C5E2658}"/>
</file>

<file path=docProps/app.xml><?xml version="1.0" encoding="utf-8"?>
<Properties xmlns="http://schemas.openxmlformats.org/officeDocument/2006/extended-properties" xmlns:vt="http://schemas.openxmlformats.org/officeDocument/2006/docPropsVTypes">
  <Template>rdg-accessible-ppt-widescreen-19</Template>
  <TotalTime>0</TotalTime>
  <Words>733</Words>
  <Application>Microsoft Office PowerPoint</Application>
  <PresentationFormat>Widescreen</PresentationFormat>
  <Paragraphs>121</Paragraphs>
  <Slides>10</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Wingdings</vt:lpstr>
      <vt:lpstr>Arial</vt:lpstr>
      <vt:lpstr>Arial Bold</vt:lpstr>
      <vt:lpstr>WordVisi_MSFontService</vt:lpstr>
      <vt:lpstr>Effra</vt:lpstr>
      <vt:lpstr>Calibri</vt:lpstr>
      <vt:lpstr>UoR Theme</vt:lpstr>
      <vt:lpstr>1_UoR Theme off-white background</vt:lpstr>
      <vt:lpstr>Henley Business School Template 2021</vt:lpstr>
      <vt:lpstr>The glue that holds collaborative endeavours together: intra-personal relationships</vt:lpstr>
      <vt:lpstr>    Introduction</vt:lpstr>
      <vt:lpstr> Timeline</vt:lpstr>
      <vt:lpstr>Collaboration in today’s context</vt:lpstr>
      <vt:lpstr>Challenges to interdisciplinary collaborations </vt:lpstr>
      <vt:lpstr>Attributes of collaborators</vt:lpstr>
      <vt:lpstr>Attributes of collaborators</vt:lpstr>
      <vt:lpstr>Motives and strategies for collaboration</vt:lpstr>
      <vt:lpstr>Reflection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glue that holds collaborative endeavours together: intra-personal relationships</dc:title>
  <dc:creator>Sue Blackett</dc:creator>
  <cp:lastModifiedBy>Victoria Collins</cp:lastModifiedBy>
  <cp:revision>2</cp:revision>
  <cp:lastPrinted>2006-09-19T14:59:33Z</cp:lastPrinted>
  <dcterms:created xsi:type="dcterms:W3CDTF">2024-03-10T10:09:00Z</dcterms:created>
  <dcterms:modified xsi:type="dcterms:W3CDTF">2024-03-14T14:50:58Z</dcterms:modified>
</cp:coreProperties>
</file>