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390" r:id="rId4"/>
    <p:sldId id="258" r:id="rId5"/>
    <p:sldId id="370" r:id="rId6"/>
    <p:sldId id="368" r:id="rId7"/>
    <p:sldId id="386" r:id="rId8"/>
    <p:sldId id="377" r:id="rId9"/>
    <p:sldId id="261" r:id="rId10"/>
    <p:sldId id="372" r:id="rId11"/>
    <p:sldId id="373" r:id="rId12"/>
    <p:sldId id="399" r:id="rId13"/>
    <p:sldId id="395" r:id="rId14"/>
    <p:sldId id="374" r:id="rId15"/>
    <p:sldId id="389" r:id="rId16"/>
    <p:sldId id="391" r:id="rId17"/>
    <p:sldId id="394" r:id="rId18"/>
    <p:sldId id="388" r:id="rId19"/>
    <p:sldId id="392" r:id="rId20"/>
    <p:sldId id="396" r:id="rId21"/>
    <p:sldId id="3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evrai" initials="PL" lastIdx="7" clrIdx="0">
    <p:extLst>
      <p:ext uri="{19B8F6BF-5375-455C-9EA6-DF929625EA0E}">
        <p15:presenceInfo xmlns:p15="http://schemas.microsoft.com/office/powerpoint/2012/main" userId="S-1-5-21-1004336348-152049171-1801674531-187722" providerId="AD"/>
      </p:ext>
    </p:extLst>
  </p:cmAuthor>
  <p:cmAuthor id="2" name="Averil Bolster" initials="AB" lastIdx="1" clrIdx="1">
    <p:extLst>
      <p:ext uri="{19B8F6BF-5375-455C-9EA6-DF929625EA0E}">
        <p15:presenceInfo xmlns:p15="http://schemas.microsoft.com/office/powerpoint/2012/main" userId="S::aebols@utu.fi::4dfb3e1f-4867-400c-a760-8027d85a1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42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323FD-55ED-5781-BC53-D5822BC7C79A}" v="135" dt="2023-04-16T07:25:50.009"/>
    <p1510:client id="{80E21031-C4E0-5D0D-456D-71F2128F84E2}" v="132" dt="2023-04-15T14:27:21.319"/>
    <p1510:client id="{9716DAC2-F3E7-4A1F-A51D-FE34F8415428}" v="1701" dt="2023-04-16T09:28:37.161"/>
    <p1510:client id="{9A11DA29-1707-32F8-B64C-F2B104DB4CA9}" v="649" dt="2023-04-16T08:46:12.464"/>
    <p1510:client id="{BBF19896-99E7-2C5A-18B7-180180D6A663}" v="18" dt="2023-04-16T08:55:49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C9B3A-2BB3-4042-89D9-DB12048AEB5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A7BCA10-058A-44D6-9527-527CA4EB2099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Practical issues: ethics and tools</a:t>
          </a:r>
        </a:p>
      </dgm:t>
    </dgm:pt>
    <dgm:pt modelId="{9E188DC4-B7EE-4B0A-AB5C-25A588D016E1}" type="parTrans" cxnId="{E009D330-A798-4319-A577-36954B9B31E1}">
      <dgm:prSet/>
      <dgm:spPr/>
      <dgm:t>
        <a:bodyPr/>
        <a:lstStyle/>
        <a:p>
          <a:endParaRPr lang="en-GB"/>
        </a:p>
      </dgm:t>
    </dgm:pt>
    <dgm:pt modelId="{DE029403-0459-4EEA-BA20-B15BAC6D6F29}" type="sibTrans" cxnId="{E009D330-A798-4319-A577-36954B9B31E1}">
      <dgm:prSet/>
      <dgm:spPr/>
      <dgm:t>
        <a:bodyPr/>
        <a:lstStyle/>
        <a:p>
          <a:endParaRPr lang="en-GB"/>
        </a:p>
      </dgm:t>
    </dgm:pt>
    <dgm:pt modelId="{85E78B08-ACA7-4A95-8651-E9072F62F1D6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3 short presentations on emergent concepts, followed by small group discussions</a:t>
          </a:r>
        </a:p>
      </dgm:t>
    </dgm:pt>
    <dgm:pt modelId="{10C4AAC7-9D27-4E78-90F8-5F4B9CE9FB22}" type="parTrans" cxnId="{DDA690D6-3A96-42DA-9264-7211E6EA6ABE}">
      <dgm:prSet/>
      <dgm:spPr/>
      <dgm:t>
        <a:bodyPr/>
        <a:lstStyle/>
        <a:p>
          <a:endParaRPr lang="en-GB"/>
        </a:p>
      </dgm:t>
    </dgm:pt>
    <dgm:pt modelId="{93840A14-3F59-4D62-B8B0-B1717CC997B4}" type="sibTrans" cxnId="{DDA690D6-3A96-42DA-9264-7211E6EA6ABE}">
      <dgm:prSet/>
      <dgm:spPr/>
      <dgm:t>
        <a:bodyPr/>
        <a:lstStyle/>
        <a:p>
          <a:endParaRPr lang="en-GB"/>
        </a:p>
      </dgm:t>
    </dgm:pt>
    <dgm:pt modelId="{91E30202-4ABE-4013-8255-F8A74BDC4246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Whole group wrap up</a:t>
          </a:r>
        </a:p>
      </dgm:t>
    </dgm:pt>
    <dgm:pt modelId="{BBE972DC-3FC7-45E2-987E-56565748AE3F}" type="parTrans" cxnId="{9C32AAF4-2480-4235-9D42-EA34E0305E40}">
      <dgm:prSet/>
      <dgm:spPr/>
      <dgm:t>
        <a:bodyPr/>
        <a:lstStyle/>
        <a:p>
          <a:endParaRPr lang="en-GB"/>
        </a:p>
      </dgm:t>
    </dgm:pt>
    <dgm:pt modelId="{9BEB2010-884C-4C48-9AC7-71AB41FFAA0C}" type="sibTrans" cxnId="{9C32AAF4-2480-4235-9D42-EA34E0305E40}">
      <dgm:prSet/>
      <dgm:spPr/>
      <dgm:t>
        <a:bodyPr/>
        <a:lstStyle/>
        <a:p>
          <a:endParaRPr lang="en-GB"/>
        </a:p>
      </dgm:t>
    </dgm:pt>
    <dgm:pt modelId="{FEEEF82B-0021-45B9-BB03-FE7715B8714A}" type="pres">
      <dgm:prSet presAssocID="{729C9B3A-2BB3-4042-89D9-DB12048AEB55}" presName="Name0" presStyleCnt="0">
        <dgm:presLayoutVars>
          <dgm:dir/>
          <dgm:resizeHandles val="exact"/>
        </dgm:presLayoutVars>
      </dgm:prSet>
      <dgm:spPr/>
    </dgm:pt>
    <dgm:pt modelId="{A8C93CFB-8E15-4234-B763-67D30FD3FF73}" type="pres">
      <dgm:prSet presAssocID="{729C9B3A-2BB3-4042-89D9-DB12048AEB55}" presName="arrow" presStyleLbl="bgShp" presStyleIdx="0" presStyleCnt="1"/>
      <dgm:spPr/>
    </dgm:pt>
    <dgm:pt modelId="{CC046950-65BE-483B-BE9F-08E863B541CD}" type="pres">
      <dgm:prSet presAssocID="{729C9B3A-2BB3-4042-89D9-DB12048AEB55}" presName="points" presStyleCnt="0"/>
      <dgm:spPr/>
    </dgm:pt>
    <dgm:pt modelId="{6C4245CC-7B52-4BD9-86EE-76F008E9692C}" type="pres">
      <dgm:prSet presAssocID="{3A7BCA10-058A-44D6-9527-527CA4EB2099}" presName="compositeA" presStyleCnt="0"/>
      <dgm:spPr/>
    </dgm:pt>
    <dgm:pt modelId="{FEEE6ADB-B3AB-44D2-A2A5-35167E556126}" type="pres">
      <dgm:prSet presAssocID="{3A7BCA10-058A-44D6-9527-527CA4EB2099}" presName="textA" presStyleLbl="revTx" presStyleIdx="0" presStyleCnt="3">
        <dgm:presLayoutVars>
          <dgm:bulletEnabled val="1"/>
        </dgm:presLayoutVars>
      </dgm:prSet>
      <dgm:spPr/>
    </dgm:pt>
    <dgm:pt modelId="{9E24421A-5B3B-41C2-A6C3-84356236E16C}" type="pres">
      <dgm:prSet presAssocID="{3A7BCA10-058A-44D6-9527-527CA4EB2099}" presName="circleA" presStyleLbl="node1" presStyleIdx="0" presStyleCnt="3"/>
      <dgm:spPr/>
    </dgm:pt>
    <dgm:pt modelId="{D460563C-D0BD-4803-8462-63BB8F2ECEBB}" type="pres">
      <dgm:prSet presAssocID="{3A7BCA10-058A-44D6-9527-527CA4EB2099}" presName="spaceA" presStyleCnt="0"/>
      <dgm:spPr/>
    </dgm:pt>
    <dgm:pt modelId="{8F5CB7C7-F7A8-4386-B29D-1C3697A52679}" type="pres">
      <dgm:prSet presAssocID="{DE029403-0459-4EEA-BA20-B15BAC6D6F29}" presName="space" presStyleCnt="0"/>
      <dgm:spPr/>
    </dgm:pt>
    <dgm:pt modelId="{2ECFDBFA-BBB6-4EBA-BF9B-C1C72BD3B014}" type="pres">
      <dgm:prSet presAssocID="{85E78B08-ACA7-4A95-8651-E9072F62F1D6}" presName="compositeB" presStyleCnt="0"/>
      <dgm:spPr/>
    </dgm:pt>
    <dgm:pt modelId="{553204A7-8BFE-4C1C-BE0D-F6F273ABBD1C}" type="pres">
      <dgm:prSet presAssocID="{85E78B08-ACA7-4A95-8651-E9072F62F1D6}" presName="textB" presStyleLbl="revTx" presStyleIdx="1" presStyleCnt="3">
        <dgm:presLayoutVars>
          <dgm:bulletEnabled val="1"/>
        </dgm:presLayoutVars>
      </dgm:prSet>
      <dgm:spPr/>
    </dgm:pt>
    <dgm:pt modelId="{8D0ACE0A-ED7E-43D5-97AF-D38FBD2D2B6E}" type="pres">
      <dgm:prSet presAssocID="{85E78B08-ACA7-4A95-8651-E9072F62F1D6}" presName="circleB" presStyleLbl="node1" presStyleIdx="1" presStyleCnt="3"/>
      <dgm:spPr/>
    </dgm:pt>
    <dgm:pt modelId="{938721B8-AD87-492C-BE2E-273C7D9EB8B2}" type="pres">
      <dgm:prSet presAssocID="{85E78B08-ACA7-4A95-8651-E9072F62F1D6}" presName="spaceB" presStyleCnt="0"/>
      <dgm:spPr/>
    </dgm:pt>
    <dgm:pt modelId="{7C89AD9D-BF64-4010-85F2-186F3F7668DB}" type="pres">
      <dgm:prSet presAssocID="{93840A14-3F59-4D62-B8B0-B1717CC997B4}" presName="space" presStyleCnt="0"/>
      <dgm:spPr/>
    </dgm:pt>
    <dgm:pt modelId="{5692DAE9-BAC9-4798-8E65-14847B32A511}" type="pres">
      <dgm:prSet presAssocID="{91E30202-4ABE-4013-8255-F8A74BDC4246}" presName="compositeA" presStyleCnt="0"/>
      <dgm:spPr/>
    </dgm:pt>
    <dgm:pt modelId="{4A704A23-B72E-4CB3-9986-0FC876A3991B}" type="pres">
      <dgm:prSet presAssocID="{91E30202-4ABE-4013-8255-F8A74BDC4246}" presName="textA" presStyleLbl="revTx" presStyleIdx="2" presStyleCnt="3">
        <dgm:presLayoutVars>
          <dgm:bulletEnabled val="1"/>
        </dgm:presLayoutVars>
      </dgm:prSet>
      <dgm:spPr/>
    </dgm:pt>
    <dgm:pt modelId="{EB8F700D-8480-4680-BD19-FC5B92FCBB58}" type="pres">
      <dgm:prSet presAssocID="{91E30202-4ABE-4013-8255-F8A74BDC4246}" presName="circleA" presStyleLbl="node1" presStyleIdx="2" presStyleCnt="3"/>
      <dgm:spPr/>
    </dgm:pt>
    <dgm:pt modelId="{2BDB60CB-FDFB-49ED-8EC3-32C6EE962A12}" type="pres">
      <dgm:prSet presAssocID="{91E30202-4ABE-4013-8255-F8A74BDC4246}" presName="spaceA" presStyleCnt="0"/>
      <dgm:spPr/>
    </dgm:pt>
  </dgm:ptLst>
  <dgm:cxnLst>
    <dgm:cxn modelId="{2A7C231E-BB3E-4C70-8AC5-692DBAF3274E}" type="presOf" srcId="{85E78B08-ACA7-4A95-8651-E9072F62F1D6}" destId="{553204A7-8BFE-4C1C-BE0D-F6F273ABBD1C}" srcOrd="0" destOrd="0" presId="urn:microsoft.com/office/officeart/2005/8/layout/hProcess11"/>
    <dgm:cxn modelId="{6C234D2B-76C0-4AA5-814C-E2E76AA03A39}" type="presOf" srcId="{3A7BCA10-058A-44D6-9527-527CA4EB2099}" destId="{FEEE6ADB-B3AB-44D2-A2A5-35167E556126}" srcOrd="0" destOrd="0" presId="urn:microsoft.com/office/officeart/2005/8/layout/hProcess11"/>
    <dgm:cxn modelId="{E009D330-A798-4319-A577-36954B9B31E1}" srcId="{729C9B3A-2BB3-4042-89D9-DB12048AEB55}" destId="{3A7BCA10-058A-44D6-9527-527CA4EB2099}" srcOrd="0" destOrd="0" parTransId="{9E188DC4-B7EE-4B0A-AB5C-25A588D016E1}" sibTransId="{DE029403-0459-4EEA-BA20-B15BAC6D6F29}"/>
    <dgm:cxn modelId="{DDA690D6-3A96-42DA-9264-7211E6EA6ABE}" srcId="{729C9B3A-2BB3-4042-89D9-DB12048AEB55}" destId="{85E78B08-ACA7-4A95-8651-E9072F62F1D6}" srcOrd="1" destOrd="0" parTransId="{10C4AAC7-9D27-4E78-90F8-5F4B9CE9FB22}" sibTransId="{93840A14-3F59-4D62-B8B0-B1717CC997B4}"/>
    <dgm:cxn modelId="{E5CFD1D6-36C8-4DC0-A65E-95D19BCEB9E5}" type="presOf" srcId="{729C9B3A-2BB3-4042-89D9-DB12048AEB55}" destId="{FEEEF82B-0021-45B9-BB03-FE7715B8714A}" srcOrd="0" destOrd="0" presId="urn:microsoft.com/office/officeart/2005/8/layout/hProcess11"/>
    <dgm:cxn modelId="{D6D029F2-FBC3-47A8-9F11-6E9740438D6B}" type="presOf" srcId="{91E30202-4ABE-4013-8255-F8A74BDC4246}" destId="{4A704A23-B72E-4CB3-9986-0FC876A3991B}" srcOrd="0" destOrd="0" presId="urn:microsoft.com/office/officeart/2005/8/layout/hProcess11"/>
    <dgm:cxn modelId="{9C32AAF4-2480-4235-9D42-EA34E0305E40}" srcId="{729C9B3A-2BB3-4042-89D9-DB12048AEB55}" destId="{91E30202-4ABE-4013-8255-F8A74BDC4246}" srcOrd="2" destOrd="0" parTransId="{BBE972DC-3FC7-45E2-987E-56565748AE3F}" sibTransId="{9BEB2010-884C-4C48-9AC7-71AB41FFAA0C}"/>
    <dgm:cxn modelId="{6DF903B5-7D4F-4BE1-A06C-F0EBAA4DBACD}" type="presParOf" srcId="{FEEEF82B-0021-45B9-BB03-FE7715B8714A}" destId="{A8C93CFB-8E15-4234-B763-67D30FD3FF73}" srcOrd="0" destOrd="0" presId="urn:microsoft.com/office/officeart/2005/8/layout/hProcess11"/>
    <dgm:cxn modelId="{230BAE3B-E98E-4B21-9559-8785B238A43A}" type="presParOf" srcId="{FEEEF82B-0021-45B9-BB03-FE7715B8714A}" destId="{CC046950-65BE-483B-BE9F-08E863B541CD}" srcOrd="1" destOrd="0" presId="urn:microsoft.com/office/officeart/2005/8/layout/hProcess11"/>
    <dgm:cxn modelId="{DB366F58-37F0-4244-A732-F668E4B38FBA}" type="presParOf" srcId="{CC046950-65BE-483B-BE9F-08E863B541CD}" destId="{6C4245CC-7B52-4BD9-86EE-76F008E9692C}" srcOrd="0" destOrd="0" presId="urn:microsoft.com/office/officeart/2005/8/layout/hProcess11"/>
    <dgm:cxn modelId="{051A6A9E-2B99-42A8-878C-6EA6D456AE35}" type="presParOf" srcId="{6C4245CC-7B52-4BD9-86EE-76F008E9692C}" destId="{FEEE6ADB-B3AB-44D2-A2A5-35167E556126}" srcOrd="0" destOrd="0" presId="urn:microsoft.com/office/officeart/2005/8/layout/hProcess11"/>
    <dgm:cxn modelId="{12E3423F-9215-4A81-942F-2CE004006FD8}" type="presParOf" srcId="{6C4245CC-7B52-4BD9-86EE-76F008E9692C}" destId="{9E24421A-5B3B-41C2-A6C3-84356236E16C}" srcOrd="1" destOrd="0" presId="urn:microsoft.com/office/officeart/2005/8/layout/hProcess11"/>
    <dgm:cxn modelId="{14C298D5-B877-47E9-BC79-319E155B507B}" type="presParOf" srcId="{6C4245CC-7B52-4BD9-86EE-76F008E9692C}" destId="{D460563C-D0BD-4803-8462-63BB8F2ECEBB}" srcOrd="2" destOrd="0" presId="urn:microsoft.com/office/officeart/2005/8/layout/hProcess11"/>
    <dgm:cxn modelId="{DD0ADA2A-815B-4825-B62A-ACCB3382F841}" type="presParOf" srcId="{CC046950-65BE-483B-BE9F-08E863B541CD}" destId="{8F5CB7C7-F7A8-4386-B29D-1C3697A52679}" srcOrd="1" destOrd="0" presId="urn:microsoft.com/office/officeart/2005/8/layout/hProcess11"/>
    <dgm:cxn modelId="{9FA3125D-FBCA-423A-805C-D43942051616}" type="presParOf" srcId="{CC046950-65BE-483B-BE9F-08E863B541CD}" destId="{2ECFDBFA-BBB6-4EBA-BF9B-C1C72BD3B014}" srcOrd="2" destOrd="0" presId="urn:microsoft.com/office/officeart/2005/8/layout/hProcess11"/>
    <dgm:cxn modelId="{75EBB256-32CB-429E-A4B9-7F8EF2836D5F}" type="presParOf" srcId="{2ECFDBFA-BBB6-4EBA-BF9B-C1C72BD3B014}" destId="{553204A7-8BFE-4C1C-BE0D-F6F273ABBD1C}" srcOrd="0" destOrd="0" presId="urn:microsoft.com/office/officeart/2005/8/layout/hProcess11"/>
    <dgm:cxn modelId="{D6181259-D6F5-42AE-87CE-544ABAB42475}" type="presParOf" srcId="{2ECFDBFA-BBB6-4EBA-BF9B-C1C72BD3B014}" destId="{8D0ACE0A-ED7E-43D5-97AF-D38FBD2D2B6E}" srcOrd="1" destOrd="0" presId="urn:microsoft.com/office/officeart/2005/8/layout/hProcess11"/>
    <dgm:cxn modelId="{FF1AB796-E7BC-4795-8317-F57B056FF9A0}" type="presParOf" srcId="{2ECFDBFA-BBB6-4EBA-BF9B-C1C72BD3B014}" destId="{938721B8-AD87-492C-BE2E-273C7D9EB8B2}" srcOrd="2" destOrd="0" presId="urn:microsoft.com/office/officeart/2005/8/layout/hProcess11"/>
    <dgm:cxn modelId="{40F72D72-7A10-4BB2-AE4B-0B80D08FAC99}" type="presParOf" srcId="{CC046950-65BE-483B-BE9F-08E863B541CD}" destId="{7C89AD9D-BF64-4010-85F2-186F3F7668DB}" srcOrd="3" destOrd="0" presId="urn:microsoft.com/office/officeart/2005/8/layout/hProcess11"/>
    <dgm:cxn modelId="{5C47BCD4-1D87-4423-8A1A-ED21EB76E816}" type="presParOf" srcId="{CC046950-65BE-483B-BE9F-08E863B541CD}" destId="{5692DAE9-BAC9-4798-8E65-14847B32A511}" srcOrd="4" destOrd="0" presId="urn:microsoft.com/office/officeart/2005/8/layout/hProcess11"/>
    <dgm:cxn modelId="{34AB83BA-1A6B-46A6-89B6-D502A189463D}" type="presParOf" srcId="{5692DAE9-BAC9-4798-8E65-14847B32A511}" destId="{4A704A23-B72E-4CB3-9986-0FC876A3991B}" srcOrd="0" destOrd="0" presId="urn:microsoft.com/office/officeart/2005/8/layout/hProcess11"/>
    <dgm:cxn modelId="{C6FA164D-6903-416C-985F-63C2A9D0D8FC}" type="presParOf" srcId="{5692DAE9-BAC9-4798-8E65-14847B32A511}" destId="{EB8F700D-8480-4680-BD19-FC5B92FCBB58}" srcOrd="1" destOrd="0" presId="urn:microsoft.com/office/officeart/2005/8/layout/hProcess11"/>
    <dgm:cxn modelId="{333A8A19-14A4-4F18-9833-5655F4963BBB}" type="presParOf" srcId="{5692DAE9-BAC9-4798-8E65-14847B32A511}" destId="{2BDB60CB-FDFB-49ED-8EC3-32C6EE962A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A99F6-276A-496A-96D9-DAE0366F5DC6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986F85-E689-4860-9391-EC27C527A6D3}">
      <dgm:prSet phldrT="[Text]"/>
      <dgm:spPr/>
      <dgm:t>
        <a:bodyPr/>
        <a:lstStyle/>
        <a:p>
          <a:r>
            <a:rPr lang="en-FI"/>
            <a:t>Group essay</a:t>
          </a:r>
          <a:endParaRPr lang="en-GB"/>
        </a:p>
      </dgm:t>
    </dgm:pt>
    <dgm:pt modelId="{0C5D3F72-2B8E-420D-BE07-DDCFE9B14C69}" type="parTrans" cxnId="{43AAA72B-962A-4540-8421-5FB7FDA10AB9}">
      <dgm:prSet/>
      <dgm:spPr/>
      <dgm:t>
        <a:bodyPr/>
        <a:lstStyle/>
        <a:p>
          <a:endParaRPr lang="en-GB"/>
        </a:p>
      </dgm:t>
    </dgm:pt>
    <dgm:pt modelId="{C619DBE6-F566-4DAF-8181-36B60E392C38}" type="sibTrans" cxnId="{43AAA72B-962A-4540-8421-5FB7FDA10AB9}">
      <dgm:prSet/>
      <dgm:spPr/>
      <dgm:t>
        <a:bodyPr/>
        <a:lstStyle/>
        <a:p>
          <a:endParaRPr lang="en-GB"/>
        </a:p>
      </dgm:t>
    </dgm:pt>
    <dgm:pt modelId="{491E47E6-FE9F-44A4-B173-E0A1CEB69B7D}">
      <dgm:prSet phldrT="[Text]"/>
      <dgm:spPr/>
      <dgm:t>
        <a:bodyPr/>
        <a:lstStyle/>
        <a:p>
          <a:r>
            <a:rPr lang="en-FI"/>
            <a:t>Group presentation</a:t>
          </a:r>
          <a:endParaRPr lang="en-GB"/>
        </a:p>
      </dgm:t>
    </dgm:pt>
    <dgm:pt modelId="{3FFAD6B8-E25B-4606-8224-3E3935477E3A}" type="parTrans" cxnId="{CD6BC1A1-81E5-41BD-9C96-DD8F0B9D049C}">
      <dgm:prSet/>
      <dgm:spPr/>
      <dgm:t>
        <a:bodyPr/>
        <a:lstStyle/>
        <a:p>
          <a:endParaRPr lang="en-GB"/>
        </a:p>
      </dgm:t>
    </dgm:pt>
    <dgm:pt modelId="{BE919ABC-5058-4D94-A2AA-35D0A6546B1F}" type="sibTrans" cxnId="{CD6BC1A1-81E5-41BD-9C96-DD8F0B9D049C}">
      <dgm:prSet/>
      <dgm:spPr/>
      <dgm:t>
        <a:bodyPr/>
        <a:lstStyle/>
        <a:p>
          <a:endParaRPr lang="en-GB"/>
        </a:p>
      </dgm:t>
    </dgm:pt>
    <dgm:pt modelId="{D3D1E710-C6AA-4365-B212-D59BAD2A6476}">
      <dgm:prSet phldrT="[Text]"/>
      <dgm:spPr/>
      <dgm:t>
        <a:bodyPr/>
        <a:lstStyle/>
        <a:p>
          <a:r>
            <a:rPr lang="en-FI"/>
            <a:t>Multimedia project </a:t>
          </a:r>
          <a:endParaRPr lang="en-GB"/>
        </a:p>
      </dgm:t>
    </dgm:pt>
    <dgm:pt modelId="{D0164E35-F520-4E24-9839-A6D27E83E3BB}" type="parTrans" cxnId="{3674845F-2FB1-41F4-925B-4E97335F13D5}">
      <dgm:prSet/>
      <dgm:spPr/>
      <dgm:t>
        <a:bodyPr/>
        <a:lstStyle/>
        <a:p>
          <a:endParaRPr lang="en-GB"/>
        </a:p>
      </dgm:t>
    </dgm:pt>
    <dgm:pt modelId="{A2748D73-4511-43D3-BFBF-0D3B86E6A0E2}" type="sibTrans" cxnId="{3674845F-2FB1-41F4-925B-4E97335F13D5}">
      <dgm:prSet/>
      <dgm:spPr/>
      <dgm:t>
        <a:bodyPr/>
        <a:lstStyle/>
        <a:p>
          <a:endParaRPr lang="en-GB"/>
        </a:p>
      </dgm:t>
    </dgm:pt>
    <dgm:pt modelId="{FC905562-D334-4A70-B8C1-ACFFD5390829}">
      <dgm:prSet phldrT="[Text]"/>
      <dgm:spPr/>
      <dgm:t>
        <a:bodyPr/>
        <a:lstStyle/>
        <a:p>
          <a:r>
            <a:rPr lang="en-FI"/>
            <a:t>Group discussion</a:t>
          </a:r>
          <a:endParaRPr lang="en-GB"/>
        </a:p>
      </dgm:t>
    </dgm:pt>
    <dgm:pt modelId="{B8603E6F-9151-4278-B611-059A7481450F}" type="parTrans" cxnId="{819029E5-5E32-4DD3-8DBE-7E7A9C8643AD}">
      <dgm:prSet/>
      <dgm:spPr/>
      <dgm:t>
        <a:bodyPr/>
        <a:lstStyle/>
        <a:p>
          <a:endParaRPr lang="en-GB"/>
        </a:p>
      </dgm:t>
    </dgm:pt>
    <dgm:pt modelId="{82327C78-D3BF-4DAD-8CAB-230FE025D98A}" type="sibTrans" cxnId="{819029E5-5E32-4DD3-8DBE-7E7A9C8643AD}">
      <dgm:prSet/>
      <dgm:spPr/>
      <dgm:t>
        <a:bodyPr/>
        <a:lstStyle/>
        <a:p>
          <a:endParaRPr lang="en-GB"/>
        </a:p>
      </dgm:t>
    </dgm:pt>
    <dgm:pt modelId="{FCCD382F-10C2-44F7-B377-93B42BEAF473}" type="pres">
      <dgm:prSet presAssocID="{04BA99F6-276A-496A-96D9-DAE0366F5DC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F5D73E9-23D5-40A8-8E71-5DB2C6F7C6AE}" type="pres">
      <dgm:prSet presAssocID="{FC905562-D334-4A70-B8C1-ACFFD5390829}" presName="Accent4" presStyleCnt="0"/>
      <dgm:spPr/>
    </dgm:pt>
    <dgm:pt modelId="{F639F73B-9904-4382-8D8E-58FD851FAF23}" type="pres">
      <dgm:prSet presAssocID="{FC905562-D334-4A70-B8C1-ACFFD5390829}" presName="Accent" presStyleLbl="node1" presStyleIdx="0" presStyleCnt="4"/>
      <dgm:spPr/>
    </dgm:pt>
    <dgm:pt modelId="{67772CEB-5EBA-4435-8C6C-34E13DB02FC7}" type="pres">
      <dgm:prSet presAssocID="{FC905562-D334-4A70-B8C1-ACFFD5390829}" presName="ParentBackground4" presStyleCnt="0"/>
      <dgm:spPr/>
    </dgm:pt>
    <dgm:pt modelId="{96A0ABA0-616C-4156-BA3B-E38C0B2D94F4}" type="pres">
      <dgm:prSet presAssocID="{FC905562-D334-4A70-B8C1-ACFFD5390829}" presName="ParentBackground" presStyleLbl="fgAcc1" presStyleIdx="0" presStyleCnt="4"/>
      <dgm:spPr/>
    </dgm:pt>
    <dgm:pt modelId="{09A941E9-38AC-4382-8202-6FBF5746228C}" type="pres">
      <dgm:prSet presAssocID="{FC905562-D334-4A70-B8C1-ACFFD539082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A83B9E-6F4B-417A-8F20-7D2BDA5BD66B}" type="pres">
      <dgm:prSet presAssocID="{D3D1E710-C6AA-4365-B212-D59BAD2A6476}" presName="Accent3" presStyleCnt="0"/>
      <dgm:spPr/>
    </dgm:pt>
    <dgm:pt modelId="{F898C2F2-968E-412E-B100-AC0F60A8C948}" type="pres">
      <dgm:prSet presAssocID="{D3D1E710-C6AA-4365-B212-D59BAD2A6476}" presName="Accent" presStyleLbl="node1" presStyleIdx="1" presStyleCnt="4"/>
      <dgm:spPr/>
    </dgm:pt>
    <dgm:pt modelId="{272D3ACA-EA14-4746-99D6-0BD1956844E5}" type="pres">
      <dgm:prSet presAssocID="{D3D1E710-C6AA-4365-B212-D59BAD2A6476}" presName="ParentBackground3" presStyleCnt="0"/>
      <dgm:spPr/>
    </dgm:pt>
    <dgm:pt modelId="{EBC02354-78EC-4BEA-9AC3-8D31C45D2A19}" type="pres">
      <dgm:prSet presAssocID="{D3D1E710-C6AA-4365-B212-D59BAD2A6476}" presName="ParentBackground" presStyleLbl="fgAcc1" presStyleIdx="1" presStyleCnt="4"/>
      <dgm:spPr/>
    </dgm:pt>
    <dgm:pt modelId="{6C194F18-2A69-4344-B39D-2374A3AEA729}" type="pres">
      <dgm:prSet presAssocID="{D3D1E710-C6AA-4365-B212-D59BAD2A647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F457A4-4C0A-435D-93C8-4EEC16B24C77}" type="pres">
      <dgm:prSet presAssocID="{491E47E6-FE9F-44A4-B173-E0A1CEB69B7D}" presName="Accent2" presStyleCnt="0"/>
      <dgm:spPr/>
    </dgm:pt>
    <dgm:pt modelId="{0B127A93-1C9E-4646-ACFA-EE5E442B38E7}" type="pres">
      <dgm:prSet presAssocID="{491E47E6-FE9F-44A4-B173-E0A1CEB69B7D}" presName="Accent" presStyleLbl="node1" presStyleIdx="2" presStyleCnt="4"/>
      <dgm:spPr/>
    </dgm:pt>
    <dgm:pt modelId="{6E7ED4DB-76C0-42FD-B1F2-16F9D10FFC6A}" type="pres">
      <dgm:prSet presAssocID="{491E47E6-FE9F-44A4-B173-E0A1CEB69B7D}" presName="ParentBackground2" presStyleCnt="0"/>
      <dgm:spPr/>
    </dgm:pt>
    <dgm:pt modelId="{695E4FB5-F279-44C8-A113-F060EFE5D803}" type="pres">
      <dgm:prSet presAssocID="{491E47E6-FE9F-44A4-B173-E0A1CEB69B7D}" presName="ParentBackground" presStyleLbl="fgAcc1" presStyleIdx="2" presStyleCnt="4"/>
      <dgm:spPr/>
    </dgm:pt>
    <dgm:pt modelId="{242942A1-4CC0-4E7B-9FFE-9521A8C41273}" type="pres">
      <dgm:prSet presAssocID="{491E47E6-FE9F-44A4-B173-E0A1CEB69B7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8FA75C-FAAF-4C1D-80D7-ADEE321215EB}" type="pres">
      <dgm:prSet presAssocID="{71986F85-E689-4860-9391-EC27C527A6D3}" presName="Accent1" presStyleCnt="0"/>
      <dgm:spPr/>
    </dgm:pt>
    <dgm:pt modelId="{52EBCFAB-001F-435B-BC8C-DF7A823233D3}" type="pres">
      <dgm:prSet presAssocID="{71986F85-E689-4860-9391-EC27C527A6D3}" presName="Accent" presStyleLbl="node1" presStyleIdx="3" presStyleCnt="4"/>
      <dgm:spPr/>
    </dgm:pt>
    <dgm:pt modelId="{97F84AB4-737F-45DA-A512-5D7B11A2416A}" type="pres">
      <dgm:prSet presAssocID="{71986F85-E689-4860-9391-EC27C527A6D3}" presName="ParentBackground1" presStyleCnt="0"/>
      <dgm:spPr/>
    </dgm:pt>
    <dgm:pt modelId="{54842248-7286-4408-ADB0-209401854971}" type="pres">
      <dgm:prSet presAssocID="{71986F85-E689-4860-9391-EC27C527A6D3}" presName="ParentBackground" presStyleLbl="fgAcc1" presStyleIdx="3" presStyleCnt="4"/>
      <dgm:spPr/>
    </dgm:pt>
    <dgm:pt modelId="{CB3FF040-DD2C-405D-9E1A-C97B211B3FA8}" type="pres">
      <dgm:prSet presAssocID="{71986F85-E689-4860-9391-EC27C527A6D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3AAA72B-962A-4540-8421-5FB7FDA10AB9}" srcId="{04BA99F6-276A-496A-96D9-DAE0366F5DC6}" destId="{71986F85-E689-4860-9391-EC27C527A6D3}" srcOrd="0" destOrd="0" parTransId="{0C5D3F72-2B8E-420D-BE07-DDCFE9B14C69}" sibTransId="{C619DBE6-F566-4DAF-8181-36B60E392C38}"/>
    <dgm:cxn modelId="{5B915A30-65B9-4142-BF0C-41A352FDF8A2}" type="presOf" srcId="{D3D1E710-C6AA-4365-B212-D59BAD2A6476}" destId="{EBC02354-78EC-4BEA-9AC3-8D31C45D2A19}" srcOrd="0" destOrd="0" presId="urn:microsoft.com/office/officeart/2011/layout/CircleProcess"/>
    <dgm:cxn modelId="{1249F93E-87E8-41C7-B819-1D8E24852FAC}" type="presOf" srcId="{D3D1E710-C6AA-4365-B212-D59BAD2A6476}" destId="{6C194F18-2A69-4344-B39D-2374A3AEA729}" srcOrd="1" destOrd="0" presId="urn:microsoft.com/office/officeart/2011/layout/CircleProcess"/>
    <dgm:cxn modelId="{3674845F-2FB1-41F4-925B-4E97335F13D5}" srcId="{04BA99F6-276A-496A-96D9-DAE0366F5DC6}" destId="{D3D1E710-C6AA-4365-B212-D59BAD2A6476}" srcOrd="2" destOrd="0" parTransId="{D0164E35-F520-4E24-9839-A6D27E83E3BB}" sibTransId="{A2748D73-4511-43D3-BFBF-0D3B86E6A0E2}"/>
    <dgm:cxn modelId="{B915E258-2C32-4C0D-9841-5FDB603E35F1}" type="presOf" srcId="{FC905562-D334-4A70-B8C1-ACFFD5390829}" destId="{09A941E9-38AC-4382-8202-6FBF5746228C}" srcOrd="1" destOrd="0" presId="urn:microsoft.com/office/officeart/2011/layout/CircleProcess"/>
    <dgm:cxn modelId="{12CB747F-5842-4A5B-9907-9EC81737D9F1}" type="presOf" srcId="{04BA99F6-276A-496A-96D9-DAE0366F5DC6}" destId="{FCCD382F-10C2-44F7-B377-93B42BEAF473}" srcOrd="0" destOrd="0" presId="urn:microsoft.com/office/officeart/2011/layout/CircleProcess"/>
    <dgm:cxn modelId="{FD254B89-7DD3-46DA-ABF9-FFE3B59A4247}" type="presOf" srcId="{71986F85-E689-4860-9391-EC27C527A6D3}" destId="{54842248-7286-4408-ADB0-209401854971}" srcOrd="0" destOrd="0" presId="urn:microsoft.com/office/officeart/2011/layout/CircleProcess"/>
    <dgm:cxn modelId="{10B00391-95C9-4B69-B735-5BF3034D5AA8}" type="presOf" srcId="{491E47E6-FE9F-44A4-B173-E0A1CEB69B7D}" destId="{242942A1-4CC0-4E7B-9FFE-9521A8C41273}" srcOrd="1" destOrd="0" presId="urn:microsoft.com/office/officeart/2011/layout/CircleProcess"/>
    <dgm:cxn modelId="{5D4C2A94-A1AE-45F3-AB5D-26BBAC4CCDDE}" type="presOf" srcId="{71986F85-E689-4860-9391-EC27C527A6D3}" destId="{CB3FF040-DD2C-405D-9E1A-C97B211B3FA8}" srcOrd="1" destOrd="0" presId="urn:microsoft.com/office/officeart/2011/layout/CircleProcess"/>
    <dgm:cxn modelId="{CD6BC1A1-81E5-41BD-9C96-DD8F0B9D049C}" srcId="{04BA99F6-276A-496A-96D9-DAE0366F5DC6}" destId="{491E47E6-FE9F-44A4-B173-E0A1CEB69B7D}" srcOrd="1" destOrd="0" parTransId="{3FFAD6B8-E25B-4606-8224-3E3935477E3A}" sibTransId="{BE919ABC-5058-4D94-A2AA-35D0A6546B1F}"/>
    <dgm:cxn modelId="{D9E346C4-701F-4F37-822A-A3D95C0F1190}" type="presOf" srcId="{FC905562-D334-4A70-B8C1-ACFFD5390829}" destId="{96A0ABA0-616C-4156-BA3B-E38C0B2D94F4}" srcOrd="0" destOrd="0" presId="urn:microsoft.com/office/officeart/2011/layout/CircleProcess"/>
    <dgm:cxn modelId="{819029E5-5E32-4DD3-8DBE-7E7A9C8643AD}" srcId="{04BA99F6-276A-496A-96D9-DAE0366F5DC6}" destId="{FC905562-D334-4A70-B8C1-ACFFD5390829}" srcOrd="3" destOrd="0" parTransId="{B8603E6F-9151-4278-B611-059A7481450F}" sibTransId="{82327C78-D3BF-4DAD-8CAB-230FE025D98A}"/>
    <dgm:cxn modelId="{61056FED-D4DF-4944-97C4-D7989B2B2310}" type="presOf" srcId="{491E47E6-FE9F-44A4-B173-E0A1CEB69B7D}" destId="{695E4FB5-F279-44C8-A113-F060EFE5D803}" srcOrd="0" destOrd="0" presId="urn:microsoft.com/office/officeart/2011/layout/CircleProcess"/>
    <dgm:cxn modelId="{6FD0D23E-84AF-48EA-BBE7-C818E1C6D2E0}" type="presParOf" srcId="{FCCD382F-10C2-44F7-B377-93B42BEAF473}" destId="{4F5D73E9-23D5-40A8-8E71-5DB2C6F7C6AE}" srcOrd="0" destOrd="0" presId="urn:microsoft.com/office/officeart/2011/layout/CircleProcess"/>
    <dgm:cxn modelId="{20E61C67-D919-4B69-9C9B-77E3CA580E86}" type="presParOf" srcId="{4F5D73E9-23D5-40A8-8E71-5DB2C6F7C6AE}" destId="{F639F73B-9904-4382-8D8E-58FD851FAF23}" srcOrd="0" destOrd="0" presId="urn:microsoft.com/office/officeart/2011/layout/CircleProcess"/>
    <dgm:cxn modelId="{E10F6144-2049-483C-BDBA-DD52E4396A4B}" type="presParOf" srcId="{FCCD382F-10C2-44F7-B377-93B42BEAF473}" destId="{67772CEB-5EBA-4435-8C6C-34E13DB02FC7}" srcOrd="1" destOrd="0" presId="urn:microsoft.com/office/officeart/2011/layout/CircleProcess"/>
    <dgm:cxn modelId="{F7A37A49-92D2-4EAB-9355-5CF7FDC5CE49}" type="presParOf" srcId="{67772CEB-5EBA-4435-8C6C-34E13DB02FC7}" destId="{96A0ABA0-616C-4156-BA3B-E38C0B2D94F4}" srcOrd="0" destOrd="0" presId="urn:microsoft.com/office/officeart/2011/layout/CircleProcess"/>
    <dgm:cxn modelId="{DC3E9B2C-E44C-4C16-A5FA-F79FF1EB19A1}" type="presParOf" srcId="{FCCD382F-10C2-44F7-B377-93B42BEAF473}" destId="{09A941E9-38AC-4382-8202-6FBF5746228C}" srcOrd="2" destOrd="0" presId="urn:microsoft.com/office/officeart/2011/layout/CircleProcess"/>
    <dgm:cxn modelId="{F3AAE288-FA4D-4749-A7A8-137BCD704E82}" type="presParOf" srcId="{FCCD382F-10C2-44F7-B377-93B42BEAF473}" destId="{EDA83B9E-6F4B-417A-8F20-7D2BDA5BD66B}" srcOrd="3" destOrd="0" presId="urn:microsoft.com/office/officeart/2011/layout/CircleProcess"/>
    <dgm:cxn modelId="{43A36BC8-00C4-4763-9A6E-860511DEA834}" type="presParOf" srcId="{EDA83B9E-6F4B-417A-8F20-7D2BDA5BD66B}" destId="{F898C2F2-968E-412E-B100-AC0F60A8C948}" srcOrd="0" destOrd="0" presId="urn:microsoft.com/office/officeart/2011/layout/CircleProcess"/>
    <dgm:cxn modelId="{3123C077-264D-4D55-AE7C-3D2CE03227C4}" type="presParOf" srcId="{FCCD382F-10C2-44F7-B377-93B42BEAF473}" destId="{272D3ACA-EA14-4746-99D6-0BD1956844E5}" srcOrd="4" destOrd="0" presId="urn:microsoft.com/office/officeart/2011/layout/CircleProcess"/>
    <dgm:cxn modelId="{04A9DFD4-FF67-40B2-A108-75F1FA5DD144}" type="presParOf" srcId="{272D3ACA-EA14-4746-99D6-0BD1956844E5}" destId="{EBC02354-78EC-4BEA-9AC3-8D31C45D2A19}" srcOrd="0" destOrd="0" presId="urn:microsoft.com/office/officeart/2011/layout/CircleProcess"/>
    <dgm:cxn modelId="{42A89912-451E-44FF-8D2D-2672585D0479}" type="presParOf" srcId="{FCCD382F-10C2-44F7-B377-93B42BEAF473}" destId="{6C194F18-2A69-4344-B39D-2374A3AEA729}" srcOrd="5" destOrd="0" presId="urn:microsoft.com/office/officeart/2011/layout/CircleProcess"/>
    <dgm:cxn modelId="{126C544D-67B5-4914-A6D4-716716067A41}" type="presParOf" srcId="{FCCD382F-10C2-44F7-B377-93B42BEAF473}" destId="{84F457A4-4C0A-435D-93C8-4EEC16B24C77}" srcOrd="6" destOrd="0" presId="urn:microsoft.com/office/officeart/2011/layout/CircleProcess"/>
    <dgm:cxn modelId="{B50AA8A7-6420-48D5-AF1F-9A5B05C68F1E}" type="presParOf" srcId="{84F457A4-4C0A-435D-93C8-4EEC16B24C77}" destId="{0B127A93-1C9E-4646-ACFA-EE5E442B38E7}" srcOrd="0" destOrd="0" presId="urn:microsoft.com/office/officeart/2011/layout/CircleProcess"/>
    <dgm:cxn modelId="{88DF5F5A-7662-46D6-80CC-150DAEB9D761}" type="presParOf" srcId="{FCCD382F-10C2-44F7-B377-93B42BEAF473}" destId="{6E7ED4DB-76C0-42FD-B1F2-16F9D10FFC6A}" srcOrd="7" destOrd="0" presId="urn:microsoft.com/office/officeart/2011/layout/CircleProcess"/>
    <dgm:cxn modelId="{67BD333C-4360-4853-AA00-9C1B32C2B824}" type="presParOf" srcId="{6E7ED4DB-76C0-42FD-B1F2-16F9D10FFC6A}" destId="{695E4FB5-F279-44C8-A113-F060EFE5D803}" srcOrd="0" destOrd="0" presId="urn:microsoft.com/office/officeart/2011/layout/CircleProcess"/>
    <dgm:cxn modelId="{F170BBFE-3CD4-42BF-BF21-54C879D73EF4}" type="presParOf" srcId="{FCCD382F-10C2-44F7-B377-93B42BEAF473}" destId="{242942A1-4CC0-4E7B-9FFE-9521A8C41273}" srcOrd="8" destOrd="0" presId="urn:microsoft.com/office/officeart/2011/layout/CircleProcess"/>
    <dgm:cxn modelId="{F423F51B-216E-4922-A224-483AA6A368E4}" type="presParOf" srcId="{FCCD382F-10C2-44F7-B377-93B42BEAF473}" destId="{6D8FA75C-FAAF-4C1D-80D7-ADEE321215EB}" srcOrd="9" destOrd="0" presId="urn:microsoft.com/office/officeart/2011/layout/CircleProcess"/>
    <dgm:cxn modelId="{B3E35F02-CC65-4D62-B999-13BACFCCF998}" type="presParOf" srcId="{6D8FA75C-FAAF-4C1D-80D7-ADEE321215EB}" destId="{52EBCFAB-001F-435B-BC8C-DF7A823233D3}" srcOrd="0" destOrd="0" presId="urn:microsoft.com/office/officeart/2011/layout/CircleProcess"/>
    <dgm:cxn modelId="{F377DCCD-198D-4A61-839D-130FA34129F5}" type="presParOf" srcId="{FCCD382F-10C2-44F7-B377-93B42BEAF473}" destId="{97F84AB4-737F-45DA-A512-5D7B11A2416A}" srcOrd="10" destOrd="0" presId="urn:microsoft.com/office/officeart/2011/layout/CircleProcess"/>
    <dgm:cxn modelId="{8D96C1A4-5EA2-4EAD-A25A-C579F6B6AF04}" type="presParOf" srcId="{97F84AB4-737F-45DA-A512-5D7B11A2416A}" destId="{54842248-7286-4408-ADB0-209401854971}" srcOrd="0" destOrd="0" presId="urn:microsoft.com/office/officeart/2011/layout/CircleProcess"/>
    <dgm:cxn modelId="{7F3DC38F-6054-4E67-9410-299B846C94CC}" type="presParOf" srcId="{FCCD382F-10C2-44F7-B377-93B42BEAF473}" destId="{CB3FF040-DD2C-405D-9E1A-C97B211B3FA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88620-AD47-455E-9FD5-14DE0340630C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B785C4-EF2C-4B48-BBD6-AC196B990284}">
      <dgm:prSet phldrT="[Text]"/>
      <dgm:spPr>
        <a:xfrm>
          <a:off x="582805" y="470"/>
          <a:ext cx="3428059" cy="3428059"/>
        </a:xfrm>
        <a:prstGeom prst="ellipse">
          <a:avLst/>
        </a:prstGeom>
        <a:solidFill>
          <a:sysClr val="window" lastClr="FFFFFF">
            <a:alpha val="5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b="0" i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Exploring teacher attitudes and influences in the use (or not) of student collaboration in university courses in English 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3A854D1-A15A-4180-8204-1EA8BA32E0E7}" type="parTrans" cxnId="{FB15AE36-EAD5-44C3-A624-6CB45BA68871}">
      <dgm:prSet/>
      <dgm:spPr/>
      <dgm:t>
        <a:bodyPr/>
        <a:lstStyle/>
        <a:p>
          <a:endParaRPr lang="en-US"/>
        </a:p>
      </dgm:t>
    </dgm:pt>
    <dgm:pt modelId="{0CBB341B-D6B0-4A02-A154-FC7728890174}" type="sibTrans" cxnId="{FB15AE36-EAD5-44C3-A624-6CB45BA68871}">
      <dgm:prSet/>
      <dgm:spPr/>
      <dgm:t>
        <a:bodyPr/>
        <a:lstStyle/>
        <a:p>
          <a:endParaRPr lang="en-US"/>
        </a:p>
      </dgm:t>
    </dgm:pt>
    <dgm:pt modelId="{5025E88E-73CB-49C8-A343-ABD60D9DDE10}">
      <dgm:prSet phldrT="[Text]"/>
      <dgm:spPr>
        <a:xfrm>
          <a:off x="3325253" y="470"/>
          <a:ext cx="3428059" cy="3428059"/>
        </a:xfrm>
        <a:prstGeom prst="ellipse">
          <a:avLst/>
        </a:prstGeom>
        <a:solidFill>
          <a:sysClr val="window" lastClr="FFFFFF">
            <a:alpha val="5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b="0" i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Towards a framework for assessing collaborative assignments in EAP programmes 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27EFD4A-1C06-4265-B6D9-86ADD14C281C}" type="parTrans" cxnId="{088473C4-C5BF-40A8-807D-098740317777}">
      <dgm:prSet/>
      <dgm:spPr/>
      <dgm:t>
        <a:bodyPr/>
        <a:lstStyle/>
        <a:p>
          <a:endParaRPr lang="en-US"/>
        </a:p>
      </dgm:t>
    </dgm:pt>
    <dgm:pt modelId="{512ECA6E-E182-4668-A2B7-6E88DBF5F73C}" type="sibTrans" cxnId="{088473C4-C5BF-40A8-807D-098740317777}">
      <dgm:prSet/>
      <dgm:spPr/>
      <dgm:t>
        <a:bodyPr/>
        <a:lstStyle/>
        <a:p>
          <a:endParaRPr lang="en-US"/>
        </a:p>
      </dgm:t>
    </dgm:pt>
    <dgm:pt modelId="{85CDA2CF-1601-4DE0-94F4-1D4D1852B65D}" type="pres">
      <dgm:prSet presAssocID="{6C588620-AD47-455E-9FD5-14DE0340630C}" presName="Name0" presStyleCnt="0">
        <dgm:presLayoutVars>
          <dgm:dir/>
          <dgm:resizeHandles val="exact"/>
        </dgm:presLayoutVars>
      </dgm:prSet>
      <dgm:spPr/>
    </dgm:pt>
    <dgm:pt modelId="{40DC1BC9-1140-43EB-9457-403F3DDC90CE}" type="pres">
      <dgm:prSet presAssocID="{1FB785C4-EF2C-4B48-BBD6-AC196B990284}" presName="Name5" presStyleLbl="vennNode1" presStyleIdx="0" presStyleCnt="2">
        <dgm:presLayoutVars>
          <dgm:bulletEnabled val="1"/>
        </dgm:presLayoutVars>
      </dgm:prSet>
      <dgm:spPr/>
    </dgm:pt>
    <dgm:pt modelId="{6BD9C86C-B7F0-4C9A-9732-8E33FF87762F}" type="pres">
      <dgm:prSet presAssocID="{0CBB341B-D6B0-4A02-A154-FC7728890174}" presName="space" presStyleCnt="0"/>
      <dgm:spPr/>
    </dgm:pt>
    <dgm:pt modelId="{F7263C1B-73B3-470D-94E9-29202E081D15}" type="pres">
      <dgm:prSet presAssocID="{5025E88E-73CB-49C8-A343-ABD60D9DDE10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B15AE36-EAD5-44C3-A624-6CB45BA68871}" srcId="{6C588620-AD47-455E-9FD5-14DE0340630C}" destId="{1FB785C4-EF2C-4B48-BBD6-AC196B990284}" srcOrd="0" destOrd="0" parTransId="{63A854D1-A15A-4180-8204-1EA8BA32E0E7}" sibTransId="{0CBB341B-D6B0-4A02-A154-FC7728890174}"/>
    <dgm:cxn modelId="{4479924C-1D22-4353-8DFB-476A1E332C7F}" type="presOf" srcId="{5025E88E-73CB-49C8-A343-ABD60D9DDE10}" destId="{F7263C1B-73B3-470D-94E9-29202E081D15}" srcOrd="0" destOrd="0" presId="urn:microsoft.com/office/officeart/2005/8/layout/venn3"/>
    <dgm:cxn modelId="{193A02A1-D668-4768-ABBF-83970DFC5B15}" type="presOf" srcId="{6C588620-AD47-455E-9FD5-14DE0340630C}" destId="{85CDA2CF-1601-4DE0-94F4-1D4D1852B65D}" srcOrd="0" destOrd="0" presId="urn:microsoft.com/office/officeart/2005/8/layout/venn3"/>
    <dgm:cxn modelId="{088473C4-C5BF-40A8-807D-098740317777}" srcId="{6C588620-AD47-455E-9FD5-14DE0340630C}" destId="{5025E88E-73CB-49C8-A343-ABD60D9DDE10}" srcOrd="1" destOrd="0" parTransId="{627EFD4A-1C06-4265-B6D9-86ADD14C281C}" sibTransId="{512ECA6E-E182-4668-A2B7-6E88DBF5F73C}"/>
    <dgm:cxn modelId="{3A7BF7D4-29B1-44E5-81E2-28764F5A11EF}" type="presOf" srcId="{1FB785C4-EF2C-4B48-BBD6-AC196B990284}" destId="{40DC1BC9-1140-43EB-9457-403F3DDC90CE}" srcOrd="0" destOrd="0" presId="urn:microsoft.com/office/officeart/2005/8/layout/venn3"/>
    <dgm:cxn modelId="{BF5617F4-2285-461E-B855-FE1C0171463F}" type="presParOf" srcId="{85CDA2CF-1601-4DE0-94F4-1D4D1852B65D}" destId="{40DC1BC9-1140-43EB-9457-403F3DDC90CE}" srcOrd="0" destOrd="0" presId="urn:microsoft.com/office/officeart/2005/8/layout/venn3"/>
    <dgm:cxn modelId="{8BB19CDD-BA79-41B0-A8BF-3A9605ED3117}" type="presParOf" srcId="{85CDA2CF-1601-4DE0-94F4-1D4D1852B65D}" destId="{6BD9C86C-B7F0-4C9A-9732-8E33FF87762F}" srcOrd="1" destOrd="0" presId="urn:microsoft.com/office/officeart/2005/8/layout/venn3"/>
    <dgm:cxn modelId="{2DC025DE-D133-4E75-9CB3-980E9B4D25C7}" type="presParOf" srcId="{85CDA2CF-1601-4DE0-94F4-1D4D1852B65D}" destId="{F7263C1B-73B3-470D-94E9-29202E081D1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F247BF-9629-4759-ACF3-20AC2C1C7E4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8FE86D-B4E2-4BD8-901F-451C1F07FAAB}">
      <dgm:prSet phldrT="[Text]"/>
      <dgm:spPr/>
      <dgm:t>
        <a:bodyPr/>
        <a:lstStyle/>
        <a:p>
          <a:r>
            <a:rPr lang="en-FI"/>
            <a:t>Beliefs</a:t>
          </a:r>
          <a:endParaRPr lang="en-GB"/>
        </a:p>
      </dgm:t>
    </dgm:pt>
    <dgm:pt modelId="{E0A63498-0C06-434E-98FE-67BF46FB4E2F}" type="parTrans" cxnId="{E9E562C6-EA5C-4727-B40A-AB17EA436D4D}">
      <dgm:prSet/>
      <dgm:spPr/>
      <dgm:t>
        <a:bodyPr/>
        <a:lstStyle/>
        <a:p>
          <a:endParaRPr lang="en-GB"/>
        </a:p>
      </dgm:t>
    </dgm:pt>
    <dgm:pt modelId="{1BDDB58D-2EDE-4B8C-A650-6CA626368AD6}" type="sibTrans" cxnId="{E9E562C6-EA5C-4727-B40A-AB17EA436D4D}">
      <dgm:prSet/>
      <dgm:spPr/>
      <dgm:t>
        <a:bodyPr/>
        <a:lstStyle/>
        <a:p>
          <a:endParaRPr lang="en-GB"/>
        </a:p>
      </dgm:t>
    </dgm:pt>
    <dgm:pt modelId="{C5F6F5E4-612F-4FE7-B551-35F173A9E875}">
      <dgm:prSet phldrT="[Text]"/>
      <dgm:spPr/>
      <dgm:t>
        <a:bodyPr/>
        <a:lstStyle/>
        <a:p>
          <a:r>
            <a:rPr lang="en-FI"/>
            <a:t>Facilitation</a:t>
          </a:r>
          <a:endParaRPr lang="en-GB"/>
        </a:p>
      </dgm:t>
    </dgm:pt>
    <dgm:pt modelId="{7C319FDB-D670-49C5-B0C7-7E8BE664D61C}" type="parTrans" cxnId="{37CA9D85-F80B-4BCE-9883-021A3A27C097}">
      <dgm:prSet/>
      <dgm:spPr/>
      <dgm:t>
        <a:bodyPr/>
        <a:lstStyle/>
        <a:p>
          <a:endParaRPr lang="en-GB"/>
        </a:p>
      </dgm:t>
    </dgm:pt>
    <dgm:pt modelId="{C5459594-2F91-48AD-AE9A-F09240E68FE1}" type="sibTrans" cxnId="{37CA9D85-F80B-4BCE-9883-021A3A27C097}">
      <dgm:prSet/>
      <dgm:spPr/>
      <dgm:t>
        <a:bodyPr/>
        <a:lstStyle/>
        <a:p>
          <a:endParaRPr lang="en-GB"/>
        </a:p>
      </dgm:t>
    </dgm:pt>
    <dgm:pt modelId="{04A72662-F240-444E-B7E0-2F5B3CFEBA01}">
      <dgm:prSet phldrT="[Text]"/>
      <dgm:spPr/>
      <dgm:t>
        <a:bodyPr/>
        <a:lstStyle/>
        <a:p>
          <a:r>
            <a:rPr lang="en-FI"/>
            <a:t>Assessment</a:t>
          </a:r>
          <a:endParaRPr lang="en-GB"/>
        </a:p>
      </dgm:t>
    </dgm:pt>
    <dgm:pt modelId="{4B68E3FC-50E0-4984-874A-4AA8ECCFAA7A}" type="parTrans" cxnId="{CE2BB1D7-8AD3-44A5-AD95-681BFA722286}">
      <dgm:prSet/>
      <dgm:spPr/>
      <dgm:t>
        <a:bodyPr/>
        <a:lstStyle/>
        <a:p>
          <a:endParaRPr lang="en-GB"/>
        </a:p>
      </dgm:t>
    </dgm:pt>
    <dgm:pt modelId="{342B8D8D-DF58-4367-AA0A-49085574B221}" type="sibTrans" cxnId="{CE2BB1D7-8AD3-44A5-AD95-681BFA722286}">
      <dgm:prSet/>
      <dgm:spPr/>
      <dgm:t>
        <a:bodyPr/>
        <a:lstStyle/>
        <a:p>
          <a:endParaRPr lang="en-GB"/>
        </a:p>
      </dgm:t>
    </dgm:pt>
    <dgm:pt modelId="{F5E7C23F-8D63-467E-997E-2FD8A4ECE14D}" type="pres">
      <dgm:prSet presAssocID="{16F247BF-9629-4759-ACF3-20AC2C1C7E4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A0D9FEF-908F-4B28-859E-92DFAF5ADD48}" type="pres">
      <dgm:prSet presAssocID="{04A72662-F240-444E-B7E0-2F5B3CFEBA01}" presName="Accent3" presStyleCnt="0"/>
      <dgm:spPr/>
    </dgm:pt>
    <dgm:pt modelId="{2AD4B036-C341-4F6E-9362-D4580C9EB6D4}" type="pres">
      <dgm:prSet presAssocID="{04A72662-F240-444E-B7E0-2F5B3CFEBA01}" presName="Accent" presStyleLbl="node1" presStyleIdx="0" presStyleCnt="3"/>
      <dgm:spPr/>
    </dgm:pt>
    <dgm:pt modelId="{6E7A8681-6C2C-427D-90E9-423AD347E229}" type="pres">
      <dgm:prSet presAssocID="{04A72662-F240-444E-B7E0-2F5B3CFEBA01}" presName="ParentBackground3" presStyleCnt="0"/>
      <dgm:spPr/>
    </dgm:pt>
    <dgm:pt modelId="{C0E0BB09-845F-40A5-81A3-4F088740ABFC}" type="pres">
      <dgm:prSet presAssocID="{04A72662-F240-444E-B7E0-2F5B3CFEBA01}" presName="ParentBackground" presStyleLbl="fgAcc1" presStyleIdx="0" presStyleCnt="3"/>
      <dgm:spPr/>
    </dgm:pt>
    <dgm:pt modelId="{25F04C2D-C141-4B2A-85D3-317A50FC4294}" type="pres">
      <dgm:prSet presAssocID="{04A72662-F240-444E-B7E0-2F5B3CFEBA0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FA1D7E0-CE42-492E-973A-A578EBDB6795}" type="pres">
      <dgm:prSet presAssocID="{C5F6F5E4-612F-4FE7-B551-35F173A9E875}" presName="Accent2" presStyleCnt="0"/>
      <dgm:spPr/>
    </dgm:pt>
    <dgm:pt modelId="{C7285494-E4BD-49C3-96F1-9139CFE6AB17}" type="pres">
      <dgm:prSet presAssocID="{C5F6F5E4-612F-4FE7-B551-35F173A9E875}" presName="Accent" presStyleLbl="node1" presStyleIdx="1" presStyleCnt="3"/>
      <dgm:spPr/>
    </dgm:pt>
    <dgm:pt modelId="{4FE4E1CF-2279-4B8D-9783-3790134A1354}" type="pres">
      <dgm:prSet presAssocID="{C5F6F5E4-612F-4FE7-B551-35F173A9E875}" presName="ParentBackground2" presStyleCnt="0"/>
      <dgm:spPr/>
    </dgm:pt>
    <dgm:pt modelId="{980C6BC8-8931-4095-A9AA-56B8D57CBF6B}" type="pres">
      <dgm:prSet presAssocID="{C5F6F5E4-612F-4FE7-B551-35F173A9E875}" presName="ParentBackground" presStyleLbl="fgAcc1" presStyleIdx="1" presStyleCnt="3"/>
      <dgm:spPr/>
    </dgm:pt>
    <dgm:pt modelId="{1EBAB133-C99F-4715-9DF2-CAF7FD65CAFA}" type="pres">
      <dgm:prSet presAssocID="{C5F6F5E4-612F-4FE7-B551-35F173A9E87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FB1920C-28FF-4CE9-91FF-E3346A320A95}" type="pres">
      <dgm:prSet presAssocID="{088FE86D-B4E2-4BD8-901F-451C1F07FAAB}" presName="Accent1" presStyleCnt="0"/>
      <dgm:spPr/>
    </dgm:pt>
    <dgm:pt modelId="{38B37FBD-CBDB-4B9A-9D6D-E9AE8BB4330F}" type="pres">
      <dgm:prSet presAssocID="{088FE86D-B4E2-4BD8-901F-451C1F07FAAB}" presName="Accent" presStyleLbl="node1" presStyleIdx="2" presStyleCnt="3"/>
      <dgm:spPr/>
    </dgm:pt>
    <dgm:pt modelId="{F6057F1B-877E-4D50-8229-011A5D5F4E64}" type="pres">
      <dgm:prSet presAssocID="{088FE86D-B4E2-4BD8-901F-451C1F07FAAB}" presName="ParentBackground1" presStyleCnt="0"/>
      <dgm:spPr/>
    </dgm:pt>
    <dgm:pt modelId="{9741749E-8443-4087-83F7-68834E3AFA77}" type="pres">
      <dgm:prSet presAssocID="{088FE86D-B4E2-4BD8-901F-451C1F07FAAB}" presName="ParentBackground" presStyleLbl="fgAcc1" presStyleIdx="2" presStyleCnt="3"/>
      <dgm:spPr/>
    </dgm:pt>
    <dgm:pt modelId="{A6B5EF3C-C354-466D-A204-6681D4AAB5FF}" type="pres">
      <dgm:prSet presAssocID="{088FE86D-B4E2-4BD8-901F-451C1F07FA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1D4531B-9E3C-49B4-8DD2-DC0AB6D07907}" type="presOf" srcId="{04A72662-F240-444E-B7E0-2F5B3CFEBA01}" destId="{25F04C2D-C141-4B2A-85D3-317A50FC4294}" srcOrd="1" destOrd="0" presId="urn:microsoft.com/office/officeart/2011/layout/CircleProcess"/>
    <dgm:cxn modelId="{6B5C9A3B-3C85-430D-AEED-6731999690B8}" type="presOf" srcId="{16F247BF-9629-4759-ACF3-20AC2C1C7E45}" destId="{F5E7C23F-8D63-467E-997E-2FD8A4ECE14D}" srcOrd="0" destOrd="0" presId="urn:microsoft.com/office/officeart/2011/layout/CircleProcess"/>
    <dgm:cxn modelId="{2FFCF753-F19A-48A8-A127-8EAD499694D5}" type="presOf" srcId="{088FE86D-B4E2-4BD8-901F-451C1F07FAAB}" destId="{A6B5EF3C-C354-466D-A204-6681D4AAB5FF}" srcOrd="1" destOrd="0" presId="urn:microsoft.com/office/officeart/2011/layout/CircleProcess"/>
    <dgm:cxn modelId="{37CA9D85-F80B-4BCE-9883-021A3A27C097}" srcId="{16F247BF-9629-4759-ACF3-20AC2C1C7E45}" destId="{C5F6F5E4-612F-4FE7-B551-35F173A9E875}" srcOrd="1" destOrd="0" parTransId="{7C319FDB-D670-49C5-B0C7-7E8BE664D61C}" sibTransId="{C5459594-2F91-48AD-AE9A-F09240E68FE1}"/>
    <dgm:cxn modelId="{21DCEC88-E422-4572-9063-B429AA821BA1}" type="presOf" srcId="{C5F6F5E4-612F-4FE7-B551-35F173A9E875}" destId="{1EBAB133-C99F-4715-9DF2-CAF7FD65CAFA}" srcOrd="1" destOrd="0" presId="urn:microsoft.com/office/officeart/2011/layout/CircleProcess"/>
    <dgm:cxn modelId="{3250ECC2-19C3-4D84-A5EB-F474CCACCAEB}" type="presOf" srcId="{04A72662-F240-444E-B7E0-2F5B3CFEBA01}" destId="{C0E0BB09-845F-40A5-81A3-4F088740ABFC}" srcOrd="0" destOrd="0" presId="urn:microsoft.com/office/officeart/2011/layout/CircleProcess"/>
    <dgm:cxn modelId="{E9E562C6-EA5C-4727-B40A-AB17EA436D4D}" srcId="{16F247BF-9629-4759-ACF3-20AC2C1C7E45}" destId="{088FE86D-B4E2-4BD8-901F-451C1F07FAAB}" srcOrd="0" destOrd="0" parTransId="{E0A63498-0C06-434E-98FE-67BF46FB4E2F}" sibTransId="{1BDDB58D-2EDE-4B8C-A650-6CA626368AD6}"/>
    <dgm:cxn modelId="{CE2BB1D7-8AD3-44A5-AD95-681BFA722286}" srcId="{16F247BF-9629-4759-ACF3-20AC2C1C7E45}" destId="{04A72662-F240-444E-B7E0-2F5B3CFEBA01}" srcOrd="2" destOrd="0" parTransId="{4B68E3FC-50E0-4984-874A-4AA8ECCFAA7A}" sibTransId="{342B8D8D-DF58-4367-AA0A-49085574B221}"/>
    <dgm:cxn modelId="{654AF1DF-3870-4708-9FFB-1376C8FDF82C}" type="presOf" srcId="{C5F6F5E4-612F-4FE7-B551-35F173A9E875}" destId="{980C6BC8-8931-4095-A9AA-56B8D57CBF6B}" srcOrd="0" destOrd="0" presId="urn:microsoft.com/office/officeart/2011/layout/CircleProcess"/>
    <dgm:cxn modelId="{B3CB2FFE-2DDC-4960-BB20-C80639E730D3}" type="presOf" srcId="{088FE86D-B4E2-4BD8-901F-451C1F07FAAB}" destId="{9741749E-8443-4087-83F7-68834E3AFA77}" srcOrd="0" destOrd="0" presId="urn:microsoft.com/office/officeart/2011/layout/CircleProcess"/>
    <dgm:cxn modelId="{97403A95-D7BC-46C8-9CCD-3A72E49E18DA}" type="presParOf" srcId="{F5E7C23F-8D63-467E-997E-2FD8A4ECE14D}" destId="{CA0D9FEF-908F-4B28-859E-92DFAF5ADD48}" srcOrd="0" destOrd="0" presId="urn:microsoft.com/office/officeart/2011/layout/CircleProcess"/>
    <dgm:cxn modelId="{50BA8A44-AA9E-43D0-B538-D38A63430717}" type="presParOf" srcId="{CA0D9FEF-908F-4B28-859E-92DFAF5ADD48}" destId="{2AD4B036-C341-4F6E-9362-D4580C9EB6D4}" srcOrd="0" destOrd="0" presId="urn:microsoft.com/office/officeart/2011/layout/CircleProcess"/>
    <dgm:cxn modelId="{0D0834B1-8AA4-409F-A82D-A8D6C4D8B76C}" type="presParOf" srcId="{F5E7C23F-8D63-467E-997E-2FD8A4ECE14D}" destId="{6E7A8681-6C2C-427D-90E9-423AD347E229}" srcOrd="1" destOrd="0" presId="urn:microsoft.com/office/officeart/2011/layout/CircleProcess"/>
    <dgm:cxn modelId="{8DDB1B2E-A7D7-4DC9-B5E2-520FB187014E}" type="presParOf" srcId="{6E7A8681-6C2C-427D-90E9-423AD347E229}" destId="{C0E0BB09-845F-40A5-81A3-4F088740ABFC}" srcOrd="0" destOrd="0" presId="urn:microsoft.com/office/officeart/2011/layout/CircleProcess"/>
    <dgm:cxn modelId="{8F6A18E7-485C-4125-97B3-7C96BBD9522D}" type="presParOf" srcId="{F5E7C23F-8D63-467E-997E-2FD8A4ECE14D}" destId="{25F04C2D-C141-4B2A-85D3-317A50FC4294}" srcOrd="2" destOrd="0" presId="urn:microsoft.com/office/officeart/2011/layout/CircleProcess"/>
    <dgm:cxn modelId="{17370294-D88B-4F4F-B73E-951AD9D57EDA}" type="presParOf" srcId="{F5E7C23F-8D63-467E-997E-2FD8A4ECE14D}" destId="{CFA1D7E0-CE42-492E-973A-A578EBDB6795}" srcOrd="3" destOrd="0" presId="urn:microsoft.com/office/officeart/2011/layout/CircleProcess"/>
    <dgm:cxn modelId="{62B1BBBB-C1E1-4B03-BC4A-D062200ED2B8}" type="presParOf" srcId="{CFA1D7E0-CE42-492E-973A-A578EBDB6795}" destId="{C7285494-E4BD-49C3-96F1-9139CFE6AB17}" srcOrd="0" destOrd="0" presId="urn:microsoft.com/office/officeart/2011/layout/CircleProcess"/>
    <dgm:cxn modelId="{88F58A59-EE75-40CA-B24A-10D423B24AB3}" type="presParOf" srcId="{F5E7C23F-8D63-467E-997E-2FD8A4ECE14D}" destId="{4FE4E1CF-2279-4B8D-9783-3790134A1354}" srcOrd="4" destOrd="0" presId="urn:microsoft.com/office/officeart/2011/layout/CircleProcess"/>
    <dgm:cxn modelId="{B53B7FCD-437A-4387-9C09-84C14CEB5CE1}" type="presParOf" srcId="{4FE4E1CF-2279-4B8D-9783-3790134A1354}" destId="{980C6BC8-8931-4095-A9AA-56B8D57CBF6B}" srcOrd="0" destOrd="0" presId="urn:microsoft.com/office/officeart/2011/layout/CircleProcess"/>
    <dgm:cxn modelId="{A33C9BE1-53AD-4DFF-A9C2-2A223372FFF4}" type="presParOf" srcId="{F5E7C23F-8D63-467E-997E-2FD8A4ECE14D}" destId="{1EBAB133-C99F-4715-9DF2-CAF7FD65CAFA}" srcOrd="5" destOrd="0" presId="urn:microsoft.com/office/officeart/2011/layout/CircleProcess"/>
    <dgm:cxn modelId="{E15494AC-D661-4021-89F5-86402ECD1860}" type="presParOf" srcId="{F5E7C23F-8D63-467E-997E-2FD8A4ECE14D}" destId="{6FB1920C-28FF-4CE9-91FF-E3346A320A95}" srcOrd="6" destOrd="0" presId="urn:microsoft.com/office/officeart/2011/layout/CircleProcess"/>
    <dgm:cxn modelId="{EEDBF49D-B038-4F96-955F-10A5CBA3C3B1}" type="presParOf" srcId="{6FB1920C-28FF-4CE9-91FF-E3346A320A95}" destId="{38B37FBD-CBDB-4B9A-9D6D-E9AE8BB4330F}" srcOrd="0" destOrd="0" presId="urn:microsoft.com/office/officeart/2011/layout/CircleProcess"/>
    <dgm:cxn modelId="{64C83571-F31B-4B2E-BB64-911173E9C871}" type="presParOf" srcId="{F5E7C23F-8D63-467E-997E-2FD8A4ECE14D}" destId="{F6057F1B-877E-4D50-8229-011A5D5F4E64}" srcOrd="7" destOrd="0" presId="urn:microsoft.com/office/officeart/2011/layout/CircleProcess"/>
    <dgm:cxn modelId="{C503775F-CB13-451A-ACE0-031C0D24E115}" type="presParOf" srcId="{F6057F1B-877E-4D50-8229-011A5D5F4E64}" destId="{9741749E-8443-4087-83F7-68834E3AFA77}" srcOrd="0" destOrd="0" presId="urn:microsoft.com/office/officeart/2011/layout/CircleProcess"/>
    <dgm:cxn modelId="{B17C9599-1629-46AD-8AA5-9A3D019F7EA8}" type="presParOf" srcId="{F5E7C23F-8D63-467E-997E-2FD8A4ECE14D}" destId="{A6B5EF3C-C354-466D-A204-6681D4AAB5F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67C3D-E284-40A5-9DCD-EA2944D3935A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989FD82-AC1B-4EA4-92C8-200FA35EA03D}">
      <dgm:prSet phldrT="[Text]"/>
      <dgm:spPr/>
      <dgm:t>
        <a:bodyPr/>
        <a:lstStyle/>
        <a:p>
          <a:r>
            <a:rPr lang="en-GB"/>
            <a:t>Collaboration echoes</a:t>
          </a:r>
        </a:p>
      </dgm:t>
    </dgm:pt>
    <dgm:pt modelId="{232E30D3-5B35-44DA-93D1-0F7C3C1F059A}" type="parTrans" cxnId="{8C25FBE5-68D8-4587-ACA2-0A8C8FBE4ECD}">
      <dgm:prSet/>
      <dgm:spPr/>
      <dgm:t>
        <a:bodyPr/>
        <a:lstStyle/>
        <a:p>
          <a:endParaRPr lang="en-GB"/>
        </a:p>
      </dgm:t>
    </dgm:pt>
    <dgm:pt modelId="{49251CBC-6447-4D0C-A19C-E41B48B5FA3B}" type="sibTrans" cxnId="{8C25FBE5-68D8-4587-ACA2-0A8C8FBE4ECD}">
      <dgm:prSet/>
      <dgm:spPr/>
      <dgm:t>
        <a:bodyPr/>
        <a:lstStyle/>
        <a:p>
          <a:endParaRPr lang="en-GB"/>
        </a:p>
      </dgm:t>
    </dgm:pt>
    <dgm:pt modelId="{9A041D27-1C0D-4377-BAC9-06E660AB5429}">
      <dgm:prSet/>
      <dgm:spPr/>
      <dgm:t>
        <a:bodyPr/>
        <a:lstStyle/>
        <a:p>
          <a:pPr rtl="0"/>
          <a:r>
            <a:rPr lang="en-GB">
              <a:latin typeface="Calibri"/>
              <a:cs typeface="Calibri"/>
            </a:rPr>
            <a:t>Personal triggering events of collaboration can have a strong impact on beliefs and teaching practices.</a:t>
          </a:r>
        </a:p>
      </dgm:t>
    </dgm:pt>
    <dgm:pt modelId="{75CEABC5-8407-4FA2-B875-92FDC8BE14CB}" type="parTrans" cxnId="{1244BEED-8022-48F7-A949-CC1B0A0AC627}">
      <dgm:prSet/>
      <dgm:spPr/>
      <dgm:t>
        <a:bodyPr/>
        <a:lstStyle/>
        <a:p>
          <a:endParaRPr lang="en-GB"/>
        </a:p>
      </dgm:t>
    </dgm:pt>
    <dgm:pt modelId="{91387C70-3866-4A0E-ABE6-3C69AD711903}" type="sibTrans" cxnId="{1244BEED-8022-48F7-A949-CC1B0A0AC627}">
      <dgm:prSet/>
      <dgm:spPr/>
      <dgm:t>
        <a:bodyPr/>
        <a:lstStyle/>
        <a:p>
          <a:endParaRPr lang="en-GB"/>
        </a:p>
      </dgm:t>
    </dgm:pt>
    <dgm:pt modelId="{5CA8CD02-3125-44E4-A481-39B06C59D200}">
      <dgm:prSet/>
      <dgm:spPr/>
      <dgm:t>
        <a:bodyPr/>
        <a:lstStyle/>
        <a:p>
          <a:pPr rtl="0"/>
          <a:r>
            <a:rPr lang="en-GB">
              <a:latin typeface="+mn-lt"/>
            </a:rPr>
            <a:t>Experience trumps theory </a:t>
          </a:r>
        </a:p>
      </dgm:t>
    </dgm:pt>
    <dgm:pt modelId="{A311B006-06CF-4CAD-8487-7BC17AA11C2A}" type="parTrans" cxnId="{E967AEAC-38DE-4B17-98BA-10309E6EF92B}">
      <dgm:prSet/>
      <dgm:spPr/>
      <dgm:t>
        <a:bodyPr/>
        <a:lstStyle/>
        <a:p>
          <a:endParaRPr lang="en-GB"/>
        </a:p>
      </dgm:t>
    </dgm:pt>
    <dgm:pt modelId="{10F54379-E343-4950-B987-BA02A2379C41}" type="sibTrans" cxnId="{E967AEAC-38DE-4B17-98BA-10309E6EF92B}">
      <dgm:prSet/>
      <dgm:spPr/>
      <dgm:t>
        <a:bodyPr/>
        <a:lstStyle/>
        <a:p>
          <a:endParaRPr lang="en-GB"/>
        </a:p>
      </dgm:t>
    </dgm:pt>
    <dgm:pt modelId="{B68B31A9-F1F7-4336-8EBF-FC0ACB2B3D86}">
      <dgm:prSet/>
      <dgm:spPr/>
      <dgm:t>
        <a:bodyPr/>
        <a:lstStyle/>
        <a:p>
          <a:pPr rtl="0"/>
          <a:r>
            <a:rPr lang="en-GB">
              <a:latin typeface="+mn-lt"/>
            </a:rPr>
            <a:t>EAP practitioners have limited exposure to training about collaboration, so grow to understand collaboration through their own teaching practice.</a:t>
          </a:r>
        </a:p>
      </dgm:t>
    </dgm:pt>
    <dgm:pt modelId="{F031DA13-577A-484F-9234-E21CDAF79B52}" type="parTrans" cxnId="{056619E4-4C88-4402-BFEA-CD085765EF98}">
      <dgm:prSet/>
      <dgm:spPr/>
      <dgm:t>
        <a:bodyPr/>
        <a:lstStyle/>
        <a:p>
          <a:endParaRPr lang="en-GB"/>
        </a:p>
      </dgm:t>
    </dgm:pt>
    <dgm:pt modelId="{F0259B11-8574-4959-9B47-77D4D7B97B74}" type="sibTrans" cxnId="{056619E4-4C88-4402-BFEA-CD085765EF98}">
      <dgm:prSet/>
      <dgm:spPr/>
      <dgm:t>
        <a:bodyPr/>
        <a:lstStyle/>
        <a:p>
          <a:endParaRPr lang="en-GB"/>
        </a:p>
      </dgm:t>
    </dgm:pt>
    <dgm:pt modelId="{1296578C-46F5-4D19-A9D3-9109603FBE52}">
      <dgm:prSet phldr="0"/>
      <dgm:spPr/>
      <dgm:t>
        <a:bodyPr/>
        <a:lstStyle/>
        <a:p>
          <a:pPr rtl="0"/>
          <a:r>
            <a:rPr lang="en-US">
              <a:latin typeface="+mn-lt"/>
            </a:rPr>
            <a:t>Jagged expertise</a:t>
          </a:r>
        </a:p>
      </dgm:t>
    </dgm:pt>
    <dgm:pt modelId="{655D130F-705D-45CB-AC83-DA723B8C2EE2}" type="parTrans" cxnId="{2FA59DD6-2607-4D2D-BCD2-FF0FF5C7E42D}">
      <dgm:prSet/>
      <dgm:spPr/>
      <dgm:t>
        <a:bodyPr/>
        <a:lstStyle/>
        <a:p>
          <a:endParaRPr lang="en-GB"/>
        </a:p>
      </dgm:t>
    </dgm:pt>
    <dgm:pt modelId="{184D6A99-0B35-403F-931E-0940C45F28E8}" type="sibTrans" cxnId="{2FA59DD6-2607-4D2D-BCD2-FF0FF5C7E42D}">
      <dgm:prSet/>
      <dgm:spPr/>
      <dgm:t>
        <a:bodyPr/>
        <a:lstStyle/>
        <a:p>
          <a:endParaRPr lang="en-GB"/>
        </a:p>
      </dgm:t>
    </dgm:pt>
    <dgm:pt modelId="{2C214A32-4F14-4243-AB12-E12E069D9E89}">
      <dgm:prSet phldr="0"/>
      <dgm:spPr/>
      <dgm:t>
        <a:bodyPr/>
        <a:lstStyle/>
        <a:p>
          <a:pPr rtl="0"/>
          <a:r>
            <a:rPr lang="en-GB"/>
            <a:t>Experienced ELT/EAP practitioners take pride in their competence and methodologies but have an ‘expertise gap’ when it comes to collaboration.</a:t>
          </a:r>
          <a:r>
            <a:rPr lang="en-GB">
              <a:latin typeface="Calibri Light" panose="020F0302020204030204"/>
            </a:rPr>
            <a:t> </a:t>
          </a:r>
          <a:endParaRPr lang="en-US"/>
        </a:p>
      </dgm:t>
    </dgm:pt>
    <dgm:pt modelId="{495B89B3-1239-46F9-ADF5-24A5BACE46F2}" type="parTrans" cxnId="{54CA478A-6EC4-4D24-B8B4-25E3F76EEAD5}">
      <dgm:prSet/>
      <dgm:spPr/>
      <dgm:t>
        <a:bodyPr/>
        <a:lstStyle/>
        <a:p>
          <a:endParaRPr lang="en-GB"/>
        </a:p>
      </dgm:t>
    </dgm:pt>
    <dgm:pt modelId="{0E7333D2-147B-4791-B4AA-260EF5E3CA44}" type="sibTrans" cxnId="{54CA478A-6EC4-4D24-B8B4-25E3F76EEAD5}">
      <dgm:prSet/>
      <dgm:spPr/>
      <dgm:t>
        <a:bodyPr/>
        <a:lstStyle/>
        <a:p>
          <a:endParaRPr lang="en-GB"/>
        </a:p>
      </dgm:t>
    </dgm:pt>
    <dgm:pt modelId="{65A4C694-C056-4FF1-9F0B-9E5097E19673}" type="pres">
      <dgm:prSet presAssocID="{A9567C3D-E284-40A5-9DCD-EA2944D3935A}" presName="Name0" presStyleCnt="0">
        <dgm:presLayoutVars>
          <dgm:dir/>
          <dgm:animLvl val="lvl"/>
          <dgm:resizeHandles val="exact"/>
        </dgm:presLayoutVars>
      </dgm:prSet>
      <dgm:spPr/>
    </dgm:pt>
    <dgm:pt modelId="{FC8B6E8B-CBE4-4FCF-A4BD-18C882C63F16}" type="pres">
      <dgm:prSet presAssocID="{3989FD82-AC1B-4EA4-92C8-200FA35EA03D}" presName="linNode" presStyleCnt="0"/>
      <dgm:spPr/>
    </dgm:pt>
    <dgm:pt modelId="{ACAE6A98-390E-42AB-BC5F-6A0EF2496462}" type="pres">
      <dgm:prSet presAssocID="{3989FD82-AC1B-4EA4-92C8-200FA35EA03D}" presName="parentText" presStyleLbl="node1" presStyleIdx="0" presStyleCnt="3" custScaleX="86028">
        <dgm:presLayoutVars>
          <dgm:chMax val="1"/>
          <dgm:bulletEnabled val="1"/>
        </dgm:presLayoutVars>
      </dgm:prSet>
      <dgm:spPr/>
    </dgm:pt>
    <dgm:pt modelId="{3DAE6085-71E5-4F52-B7C9-30724BB68E71}" type="pres">
      <dgm:prSet presAssocID="{3989FD82-AC1B-4EA4-92C8-200FA35EA03D}" presName="descendantText" presStyleLbl="alignAccFollowNode1" presStyleIdx="0" presStyleCnt="3">
        <dgm:presLayoutVars>
          <dgm:bulletEnabled val="1"/>
        </dgm:presLayoutVars>
      </dgm:prSet>
      <dgm:spPr/>
    </dgm:pt>
    <dgm:pt modelId="{52B85032-BF19-4041-9540-DA437BDF6E25}" type="pres">
      <dgm:prSet presAssocID="{49251CBC-6447-4D0C-A19C-E41B48B5FA3B}" presName="sp" presStyleCnt="0"/>
      <dgm:spPr/>
    </dgm:pt>
    <dgm:pt modelId="{853010F1-B184-48E7-87F7-31B65D1E6115}" type="pres">
      <dgm:prSet presAssocID="{5CA8CD02-3125-44E4-A481-39B06C59D200}" presName="linNode" presStyleCnt="0"/>
      <dgm:spPr/>
    </dgm:pt>
    <dgm:pt modelId="{620FFA84-02D5-4A75-ABFF-D027B1691ED9}" type="pres">
      <dgm:prSet presAssocID="{5CA8CD02-3125-44E4-A481-39B06C59D200}" presName="parentText" presStyleLbl="node1" presStyleIdx="1" presStyleCnt="3" custScaleX="86028">
        <dgm:presLayoutVars>
          <dgm:chMax val="1"/>
          <dgm:bulletEnabled val="1"/>
        </dgm:presLayoutVars>
      </dgm:prSet>
      <dgm:spPr/>
    </dgm:pt>
    <dgm:pt modelId="{C75B3FF5-7998-4BFB-8942-F4053B1ECF8A}" type="pres">
      <dgm:prSet presAssocID="{5CA8CD02-3125-44E4-A481-39B06C59D200}" presName="descendantText" presStyleLbl="alignAccFollowNode1" presStyleIdx="1" presStyleCnt="3">
        <dgm:presLayoutVars>
          <dgm:bulletEnabled val="1"/>
        </dgm:presLayoutVars>
      </dgm:prSet>
      <dgm:spPr/>
    </dgm:pt>
    <dgm:pt modelId="{1E7A323D-BF1F-4D14-B55D-EB3AB08E740C}" type="pres">
      <dgm:prSet presAssocID="{10F54379-E343-4950-B987-BA02A2379C41}" presName="sp" presStyleCnt="0"/>
      <dgm:spPr/>
    </dgm:pt>
    <dgm:pt modelId="{3C56C8A2-AFF9-46E4-9414-7F9E43F452FC}" type="pres">
      <dgm:prSet presAssocID="{1296578C-46F5-4D19-A9D3-9109603FBE52}" presName="linNode" presStyleCnt="0"/>
      <dgm:spPr/>
    </dgm:pt>
    <dgm:pt modelId="{F5E9A50F-1093-4D0D-86F2-A88C8CD78C00}" type="pres">
      <dgm:prSet presAssocID="{1296578C-46F5-4D19-A9D3-9109603FBE52}" presName="parentText" presStyleLbl="node1" presStyleIdx="2" presStyleCnt="3" custScaleX="88328">
        <dgm:presLayoutVars>
          <dgm:chMax val="1"/>
          <dgm:bulletEnabled val="1"/>
        </dgm:presLayoutVars>
      </dgm:prSet>
      <dgm:spPr/>
    </dgm:pt>
    <dgm:pt modelId="{E91F7285-E4F3-4257-AE5A-21E40F70BD4C}" type="pres">
      <dgm:prSet presAssocID="{1296578C-46F5-4D19-A9D3-9109603FBE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C340604-836B-4271-9F63-4CA2B4248FC5}" type="presOf" srcId="{5CA8CD02-3125-44E4-A481-39B06C59D200}" destId="{620FFA84-02D5-4A75-ABFF-D027B1691ED9}" srcOrd="0" destOrd="0" presId="urn:microsoft.com/office/officeart/2005/8/layout/vList5"/>
    <dgm:cxn modelId="{38742B17-28A2-495F-98D5-5167C9219CA9}" type="presOf" srcId="{9A041D27-1C0D-4377-BAC9-06E660AB5429}" destId="{3DAE6085-71E5-4F52-B7C9-30724BB68E71}" srcOrd="0" destOrd="0" presId="urn:microsoft.com/office/officeart/2005/8/layout/vList5"/>
    <dgm:cxn modelId="{C1CC991D-7D85-4302-B46F-7C4EA1CEB1C3}" type="presOf" srcId="{B68B31A9-F1F7-4336-8EBF-FC0ACB2B3D86}" destId="{C75B3FF5-7998-4BFB-8942-F4053B1ECF8A}" srcOrd="0" destOrd="0" presId="urn:microsoft.com/office/officeart/2005/8/layout/vList5"/>
    <dgm:cxn modelId="{86555A4A-196B-4EAB-9045-A25A5643B756}" type="presOf" srcId="{2C214A32-4F14-4243-AB12-E12E069D9E89}" destId="{E91F7285-E4F3-4257-AE5A-21E40F70BD4C}" srcOrd="0" destOrd="0" presId="urn:microsoft.com/office/officeart/2005/8/layout/vList5"/>
    <dgm:cxn modelId="{6BA6E686-54EA-45CA-A29C-76BAE5B72BE4}" type="presOf" srcId="{A9567C3D-E284-40A5-9DCD-EA2944D3935A}" destId="{65A4C694-C056-4FF1-9F0B-9E5097E19673}" srcOrd="0" destOrd="0" presId="urn:microsoft.com/office/officeart/2005/8/layout/vList5"/>
    <dgm:cxn modelId="{54CA478A-6EC4-4D24-B8B4-25E3F76EEAD5}" srcId="{1296578C-46F5-4D19-A9D3-9109603FBE52}" destId="{2C214A32-4F14-4243-AB12-E12E069D9E89}" srcOrd="0" destOrd="0" parTransId="{495B89B3-1239-46F9-ADF5-24A5BACE46F2}" sibTransId="{0E7333D2-147B-4791-B4AA-260EF5E3CA44}"/>
    <dgm:cxn modelId="{6FEA31A5-9C1C-457E-ABBD-D796B688FD4C}" type="presOf" srcId="{1296578C-46F5-4D19-A9D3-9109603FBE52}" destId="{F5E9A50F-1093-4D0D-86F2-A88C8CD78C00}" srcOrd="0" destOrd="0" presId="urn:microsoft.com/office/officeart/2005/8/layout/vList5"/>
    <dgm:cxn modelId="{E967AEAC-38DE-4B17-98BA-10309E6EF92B}" srcId="{A9567C3D-E284-40A5-9DCD-EA2944D3935A}" destId="{5CA8CD02-3125-44E4-A481-39B06C59D200}" srcOrd="1" destOrd="0" parTransId="{A311B006-06CF-4CAD-8487-7BC17AA11C2A}" sibTransId="{10F54379-E343-4950-B987-BA02A2379C41}"/>
    <dgm:cxn modelId="{2FA59DD6-2607-4D2D-BCD2-FF0FF5C7E42D}" srcId="{A9567C3D-E284-40A5-9DCD-EA2944D3935A}" destId="{1296578C-46F5-4D19-A9D3-9109603FBE52}" srcOrd="2" destOrd="0" parTransId="{655D130F-705D-45CB-AC83-DA723B8C2EE2}" sibTransId="{184D6A99-0B35-403F-931E-0940C45F28E8}"/>
    <dgm:cxn modelId="{250F50D8-C2D3-4AA2-A350-2914B04FF64D}" type="presOf" srcId="{3989FD82-AC1B-4EA4-92C8-200FA35EA03D}" destId="{ACAE6A98-390E-42AB-BC5F-6A0EF2496462}" srcOrd="0" destOrd="0" presId="urn:microsoft.com/office/officeart/2005/8/layout/vList5"/>
    <dgm:cxn modelId="{056619E4-4C88-4402-BFEA-CD085765EF98}" srcId="{5CA8CD02-3125-44E4-A481-39B06C59D200}" destId="{B68B31A9-F1F7-4336-8EBF-FC0ACB2B3D86}" srcOrd="0" destOrd="0" parTransId="{F031DA13-577A-484F-9234-E21CDAF79B52}" sibTransId="{F0259B11-8574-4959-9B47-77D4D7B97B74}"/>
    <dgm:cxn modelId="{8C25FBE5-68D8-4587-ACA2-0A8C8FBE4ECD}" srcId="{A9567C3D-E284-40A5-9DCD-EA2944D3935A}" destId="{3989FD82-AC1B-4EA4-92C8-200FA35EA03D}" srcOrd="0" destOrd="0" parTransId="{232E30D3-5B35-44DA-93D1-0F7C3C1F059A}" sibTransId="{49251CBC-6447-4D0C-A19C-E41B48B5FA3B}"/>
    <dgm:cxn modelId="{1244BEED-8022-48F7-A949-CC1B0A0AC627}" srcId="{3989FD82-AC1B-4EA4-92C8-200FA35EA03D}" destId="{9A041D27-1C0D-4377-BAC9-06E660AB5429}" srcOrd="0" destOrd="0" parTransId="{75CEABC5-8407-4FA2-B875-92FDC8BE14CB}" sibTransId="{91387C70-3866-4A0E-ABE6-3C69AD711903}"/>
    <dgm:cxn modelId="{9E5FA008-9BAE-410F-8D2B-0A1F5C7A1632}" type="presParOf" srcId="{65A4C694-C056-4FF1-9F0B-9E5097E19673}" destId="{FC8B6E8B-CBE4-4FCF-A4BD-18C882C63F16}" srcOrd="0" destOrd="0" presId="urn:microsoft.com/office/officeart/2005/8/layout/vList5"/>
    <dgm:cxn modelId="{D3942EB5-27AD-4279-A32A-19489DF87383}" type="presParOf" srcId="{FC8B6E8B-CBE4-4FCF-A4BD-18C882C63F16}" destId="{ACAE6A98-390E-42AB-BC5F-6A0EF2496462}" srcOrd="0" destOrd="0" presId="urn:microsoft.com/office/officeart/2005/8/layout/vList5"/>
    <dgm:cxn modelId="{DC9C37B1-F917-4DE7-BE15-5471BA734A3C}" type="presParOf" srcId="{FC8B6E8B-CBE4-4FCF-A4BD-18C882C63F16}" destId="{3DAE6085-71E5-4F52-B7C9-30724BB68E71}" srcOrd="1" destOrd="0" presId="urn:microsoft.com/office/officeart/2005/8/layout/vList5"/>
    <dgm:cxn modelId="{46A7F7FD-0DE2-4E78-9C4F-91CD4CDD94C1}" type="presParOf" srcId="{65A4C694-C056-4FF1-9F0B-9E5097E19673}" destId="{52B85032-BF19-4041-9540-DA437BDF6E25}" srcOrd="1" destOrd="0" presId="urn:microsoft.com/office/officeart/2005/8/layout/vList5"/>
    <dgm:cxn modelId="{132AC444-4CF8-4E3C-A232-E0DE06EE753A}" type="presParOf" srcId="{65A4C694-C056-4FF1-9F0B-9E5097E19673}" destId="{853010F1-B184-48E7-87F7-31B65D1E6115}" srcOrd="2" destOrd="0" presId="urn:microsoft.com/office/officeart/2005/8/layout/vList5"/>
    <dgm:cxn modelId="{82C2AC65-BB8E-485C-8B64-4E21CBFDDFDF}" type="presParOf" srcId="{853010F1-B184-48E7-87F7-31B65D1E6115}" destId="{620FFA84-02D5-4A75-ABFF-D027B1691ED9}" srcOrd="0" destOrd="0" presId="urn:microsoft.com/office/officeart/2005/8/layout/vList5"/>
    <dgm:cxn modelId="{C7DDD565-7E72-4CC2-A7D9-959DBE22A941}" type="presParOf" srcId="{853010F1-B184-48E7-87F7-31B65D1E6115}" destId="{C75B3FF5-7998-4BFB-8942-F4053B1ECF8A}" srcOrd="1" destOrd="0" presId="urn:microsoft.com/office/officeart/2005/8/layout/vList5"/>
    <dgm:cxn modelId="{9CC7A281-00C9-4DE4-B633-39A4B0ACC8C0}" type="presParOf" srcId="{65A4C694-C056-4FF1-9F0B-9E5097E19673}" destId="{1E7A323D-BF1F-4D14-B55D-EB3AB08E740C}" srcOrd="3" destOrd="0" presId="urn:microsoft.com/office/officeart/2005/8/layout/vList5"/>
    <dgm:cxn modelId="{9E7B05E7-808A-43AE-9E65-C6ED7119AA1D}" type="presParOf" srcId="{65A4C694-C056-4FF1-9F0B-9E5097E19673}" destId="{3C56C8A2-AFF9-46E4-9414-7F9E43F452FC}" srcOrd="4" destOrd="0" presId="urn:microsoft.com/office/officeart/2005/8/layout/vList5"/>
    <dgm:cxn modelId="{D07B6DE7-A95E-4E59-9784-D9CE2EB6BFE0}" type="presParOf" srcId="{3C56C8A2-AFF9-46E4-9414-7F9E43F452FC}" destId="{F5E9A50F-1093-4D0D-86F2-A88C8CD78C00}" srcOrd="0" destOrd="0" presId="urn:microsoft.com/office/officeart/2005/8/layout/vList5"/>
    <dgm:cxn modelId="{31892CD7-99D7-4255-97DE-0126219A5902}" type="presParOf" srcId="{3C56C8A2-AFF9-46E4-9414-7F9E43F452FC}" destId="{E91F7285-E4F3-4257-AE5A-21E40F70BD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FD2E7-DD52-482F-A99A-53901327E19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A805542-1F9C-45F7-BD90-8CDC18A06A7D}">
      <dgm:prSet phldrT="[Text]"/>
      <dgm:spPr/>
      <dgm:t>
        <a:bodyPr/>
        <a:lstStyle/>
        <a:p>
          <a:r>
            <a:rPr lang="en-GB"/>
            <a:t>Engagement tribes</a:t>
          </a:r>
        </a:p>
      </dgm:t>
    </dgm:pt>
    <dgm:pt modelId="{8343B128-D360-426F-9206-96CC48943BAF}" type="parTrans" cxnId="{10414C31-00E8-462B-82F4-1F8FFF3F956F}">
      <dgm:prSet/>
      <dgm:spPr/>
      <dgm:t>
        <a:bodyPr/>
        <a:lstStyle/>
        <a:p>
          <a:endParaRPr lang="en-GB"/>
        </a:p>
      </dgm:t>
    </dgm:pt>
    <dgm:pt modelId="{6843C737-098D-43E2-B0D3-51E950ED825B}" type="sibTrans" cxnId="{10414C31-00E8-462B-82F4-1F8FFF3F956F}">
      <dgm:prSet/>
      <dgm:spPr/>
      <dgm:t>
        <a:bodyPr/>
        <a:lstStyle/>
        <a:p>
          <a:endParaRPr lang="en-GB"/>
        </a:p>
      </dgm:t>
    </dgm:pt>
    <dgm:pt modelId="{FEA2D02D-A47E-4076-93D4-0B3A67EB9B85}">
      <dgm:prSet phldrT="[Text]"/>
      <dgm:spPr/>
      <dgm:t>
        <a:bodyPr/>
        <a:lstStyle/>
        <a:p>
          <a:r>
            <a:rPr lang="en-GB"/>
            <a:t>Practitioners take very different roles in student collaborations, from the very hands off to functioning as an active group member.</a:t>
          </a:r>
        </a:p>
      </dgm:t>
    </dgm:pt>
    <dgm:pt modelId="{C474ED63-B39C-4FF8-8F67-D446E5A4E5CC}" type="parTrans" cxnId="{F9DA52A0-8734-465F-A831-F2A207335145}">
      <dgm:prSet/>
      <dgm:spPr/>
      <dgm:t>
        <a:bodyPr/>
        <a:lstStyle/>
        <a:p>
          <a:endParaRPr lang="en-GB"/>
        </a:p>
      </dgm:t>
    </dgm:pt>
    <dgm:pt modelId="{36096B53-764F-4EA1-A15A-60FA4E372462}" type="sibTrans" cxnId="{F9DA52A0-8734-465F-A831-F2A207335145}">
      <dgm:prSet/>
      <dgm:spPr/>
      <dgm:t>
        <a:bodyPr/>
        <a:lstStyle/>
        <a:p>
          <a:endParaRPr lang="en-GB"/>
        </a:p>
      </dgm:t>
    </dgm:pt>
    <dgm:pt modelId="{FA3E5D88-EAC3-44C8-9054-FA6D77C3EF02}">
      <dgm:prSet phldrT="[Text]"/>
      <dgm:spPr/>
      <dgm:t>
        <a:bodyPr/>
        <a:lstStyle/>
        <a:p>
          <a:r>
            <a:rPr lang="en-GB"/>
            <a:t>Collaboration foundations</a:t>
          </a:r>
        </a:p>
      </dgm:t>
    </dgm:pt>
    <dgm:pt modelId="{B85A194A-D0AB-4509-A9E3-51B265F500F9}" type="parTrans" cxnId="{0654597E-3C95-4E77-8BA9-CA679D35776C}">
      <dgm:prSet/>
      <dgm:spPr/>
      <dgm:t>
        <a:bodyPr/>
        <a:lstStyle/>
        <a:p>
          <a:endParaRPr lang="en-GB"/>
        </a:p>
      </dgm:t>
    </dgm:pt>
    <dgm:pt modelId="{59B9D232-184C-4299-AC32-856C269BEC03}" type="sibTrans" cxnId="{0654597E-3C95-4E77-8BA9-CA679D35776C}">
      <dgm:prSet/>
      <dgm:spPr/>
      <dgm:t>
        <a:bodyPr/>
        <a:lstStyle/>
        <a:p>
          <a:endParaRPr lang="en-GB"/>
        </a:p>
      </dgm:t>
    </dgm:pt>
    <dgm:pt modelId="{7C6AC9DB-FB9B-4079-9942-A2B17B5DA6DC}">
      <dgm:prSet phldrT="[Text]"/>
      <dgm:spPr/>
      <dgm:t>
        <a:bodyPr/>
        <a:lstStyle/>
        <a:p>
          <a:pPr rtl="0"/>
          <a:r>
            <a:rPr lang="en-GB"/>
            <a:t>Discussion</a:t>
          </a:r>
          <a:r>
            <a:rPr lang="en-GB">
              <a:latin typeface="Calibri Light" panose="020F0302020204030204"/>
            </a:rPr>
            <a:t> </a:t>
          </a:r>
          <a:r>
            <a:rPr lang="en-GB">
              <a:latin typeface="Calibri"/>
              <a:cs typeface="Calibri"/>
            </a:rPr>
            <a:t>about</a:t>
          </a:r>
          <a:r>
            <a:rPr lang="en-GB"/>
            <a:t> collaboration, team roles and working together provides a foundation to help students navigate the process.</a:t>
          </a:r>
        </a:p>
      </dgm:t>
    </dgm:pt>
    <dgm:pt modelId="{E4AC2BB5-71E3-4336-B240-6CE50C9F6762}" type="parTrans" cxnId="{64B1E86A-38E1-44BA-880C-119CA6EA23D5}">
      <dgm:prSet/>
      <dgm:spPr/>
      <dgm:t>
        <a:bodyPr/>
        <a:lstStyle/>
        <a:p>
          <a:endParaRPr lang="en-GB"/>
        </a:p>
      </dgm:t>
    </dgm:pt>
    <dgm:pt modelId="{DE1BFC18-58AB-4EA5-B5DC-2E4F93B1B8D9}" type="sibTrans" cxnId="{64B1E86A-38E1-44BA-880C-119CA6EA23D5}">
      <dgm:prSet/>
      <dgm:spPr/>
      <dgm:t>
        <a:bodyPr/>
        <a:lstStyle/>
        <a:p>
          <a:endParaRPr lang="en-GB"/>
        </a:p>
      </dgm:t>
    </dgm:pt>
    <dgm:pt modelId="{8395CCC3-20BB-4C23-940E-EF8826140EAC}">
      <dgm:prSet phldrT="[Text]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 </a:t>
          </a:r>
          <a:r>
            <a:rPr lang="en-GB">
              <a:latin typeface="+mn-lt"/>
            </a:rPr>
            <a:t>Compensating the ‘discipline deficit’ </a:t>
          </a:r>
        </a:p>
      </dgm:t>
    </dgm:pt>
    <dgm:pt modelId="{BCCC0DDA-DD35-4807-B58E-88D5A1C7370E}" type="parTrans" cxnId="{69603185-FF6E-4DA3-9BA3-4E937428A043}">
      <dgm:prSet/>
      <dgm:spPr/>
      <dgm:t>
        <a:bodyPr/>
        <a:lstStyle/>
        <a:p>
          <a:endParaRPr lang="en-GB"/>
        </a:p>
      </dgm:t>
    </dgm:pt>
    <dgm:pt modelId="{66AE763F-671A-485D-B348-8ED89494B6A7}" type="sibTrans" cxnId="{69603185-FF6E-4DA3-9BA3-4E937428A043}">
      <dgm:prSet/>
      <dgm:spPr/>
      <dgm:t>
        <a:bodyPr/>
        <a:lstStyle/>
        <a:p>
          <a:endParaRPr lang="en-GB"/>
        </a:p>
      </dgm:t>
    </dgm:pt>
    <dgm:pt modelId="{3203E218-A361-400A-BA68-54AC95639E10}">
      <dgm:prSet phldrT="[Text]"/>
      <dgm:spPr/>
      <dgm:t>
        <a:bodyPr/>
        <a:lstStyle/>
        <a:p>
          <a:pPr rtl="0"/>
          <a:r>
            <a:rPr lang="en-GB"/>
            <a:t>Students will encounter collaborative assignments in their discipline courses but won’t receive scaffolding, so EAP has to prepare them.</a:t>
          </a:r>
        </a:p>
      </dgm:t>
    </dgm:pt>
    <dgm:pt modelId="{688D6462-FB12-43AC-A1B8-CE3E22AEB769}" type="parTrans" cxnId="{A66FE602-3E02-43EB-A6B7-1EC1A737B835}">
      <dgm:prSet/>
      <dgm:spPr/>
      <dgm:t>
        <a:bodyPr/>
        <a:lstStyle/>
        <a:p>
          <a:endParaRPr lang="en-GB"/>
        </a:p>
      </dgm:t>
    </dgm:pt>
    <dgm:pt modelId="{4A147933-62CC-4EEC-AF10-EB4EFE074BFA}" type="sibTrans" cxnId="{A66FE602-3E02-43EB-A6B7-1EC1A737B835}">
      <dgm:prSet/>
      <dgm:spPr/>
      <dgm:t>
        <a:bodyPr/>
        <a:lstStyle/>
        <a:p>
          <a:endParaRPr lang="en-GB"/>
        </a:p>
      </dgm:t>
    </dgm:pt>
    <dgm:pt modelId="{B28E77A7-3715-413D-9A0A-18A0ADBC35AE}" type="pres">
      <dgm:prSet presAssocID="{BCBFD2E7-DD52-482F-A99A-53901327E19D}" presName="Name0" presStyleCnt="0">
        <dgm:presLayoutVars>
          <dgm:dir/>
          <dgm:animLvl val="lvl"/>
          <dgm:resizeHandles val="exact"/>
        </dgm:presLayoutVars>
      </dgm:prSet>
      <dgm:spPr/>
    </dgm:pt>
    <dgm:pt modelId="{B66ED6E9-E86A-4F93-BB8F-F36C22BCE1DD}" type="pres">
      <dgm:prSet presAssocID="{8A805542-1F9C-45F7-BD90-8CDC18A06A7D}" presName="linNode" presStyleCnt="0"/>
      <dgm:spPr/>
    </dgm:pt>
    <dgm:pt modelId="{71746051-45BB-4E2D-9D35-153073AA346E}" type="pres">
      <dgm:prSet presAssocID="{8A805542-1F9C-45F7-BD90-8CDC18A06A7D}" presName="parentText" presStyleLbl="node1" presStyleIdx="0" presStyleCnt="3" custScaleX="84904">
        <dgm:presLayoutVars>
          <dgm:chMax val="1"/>
          <dgm:bulletEnabled val="1"/>
        </dgm:presLayoutVars>
      </dgm:prSet>
      <dgm:spPr/>
    </dgm:pt>
    <dgm:pt modelId="{12124722-7A86-4DF1-8D84-88001C141AC6}" type="pres">
      <dgm:prSet presAssocID="{8A805542-1F9C-45F7-BD90-8CDC18A06A7D}" presName="descendantText" presStyleLbl="alignAccFollowNode1" presStyleIdx="0" presStyleCnt="3">
        <dgm:presLayoutVars>
          <dgm:bulletEnabled val="1"/>
        </dgm:presLayoutVars>
      </dgm:prSet>
      <dgm:spPr/>
    </dgm:pt>
    <dgm:pt modelId="{45CA126C-88AB-4406-ADA3-2A4B476C0D00}" type="pres">
      <dgm:prSet presAssocID="{6843C737-098D-43E2-B0D3-51E950ED825B}" presName="sp" presStyleCnt="0"/>
      <dgm:spPr/>
    </dgm:pt>
    <dgm:pt modelId="{99F56A7F-C741-4521-B1E2-6DBA194D575B}" type="pres">
      <dgm:prSet presAssocID="{FA3E5D88-EAC3-44C8-9054-FA6D77C3EF02}" presName="linNode" presStyleCnt="0"/>
      <dgm:spPr/>
    </dgm:pt>
    <dgm:pt modelId="{35AEE415-CE74-45EB-82D4-47FC50A53BAB}" type="pres">
      <dgm:prSet presAssocID="{FA3E5D88-EAC3-44C8-9054-FA6D77C3EF02}" presName="parentText" presStyleLbl="node1" presStyleIdx="1" presStyleCnt="3" custScaleX="84904">
        <dgm:presLayoutVars>
          <dgm:chMax val="1"/>
          <dgm:bulletEnabled val="1"/>
        </dgm:presLayoutVars>
      </dgm:prSet>
      <dgm:spPr/>
    </dgm:pt>
    <dgm:pt modelId="{8C9D087D-A0ED-4976-809C-35315B63F873}" type="pres">
      <dgm:prSet presAssocID="{FA3E5D88-EAC3-44C8-9054-FA6D77C3EF02}" presName="descendantText" presStyleLbl="alignAccFollowNode1" presStyleIdx="1" presStyleCnt="3">
        <dgm:presLayoutVars>
          <dgm:bulletEnabled val="1"/>
        </dgm:presLayoutVars>
      </dgm:prSet>
      <dgm:spPr/>
    </dgm:pt>
    <dgm:pt modelId="{3F559636-3C0F-44FD-B0DD-9F19C3CD066A}" type="pres">
      <dgm:prSet presAssocID="{59B9D232-184C-4299-AC32-856C269BEC03}" presName="sp" presStyleCnt="0"/>
      <dgm:spPr/>
    </dgm:pt>
    <dgm:pt modelId="{1AFA6179-6875-43A3-919E-9B4DA484CC03}" type="pres">
      <dgm:prSet presAssocID="{8395CCC3-20BB-4C23-940E-EF8826140EAC}" presName="linNode" presStyleCnt="0"/>
      <dgm:spPr/>
    </dgm:pt>
    <dgm:pt modelId="{57D3D1E7-78D2-473E-B982-E4603FDD4151}" type="pres">
      <dgm:prSet presAssocID="{8395CCC3-20BB-4C23-940E-EF8826140EAC}" presName="parentText" presStyleLbl="node1" presStyleIdx="2" presStyleCnt="3" custScaleX="84904">
        <dgm:presLayoutVars>
          <dgm:chMax val="1"/>
          <dgm:bulletEnabled val="1"/>
        </dgm:presLayoutVars>
      </dgm:prSet>
      <dgm:spPr/>
    </dgm:pt>
    <dgm:pt modelId="{0C3C5DB2-F5E0-49C9-B691-F733E8FD2BA5}" type="pres">
      <dgm:prSet presAssocID="{8395CCC3-20BB-4C23-940E-EF8826140EA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66FE602-3E02-43EB-A6B7-1EC1A737B835}" srcId="{8395CCC3-20BB-4C23-940E-EF8826140EAC}" destId="{3203E218-A361-400A-BA68-54AC95639E10}" srcOrd="0" destOrd="0" parTransId="{688D6462-FB12-43AC-A1B8-CE3E22AEB769}" sibTransId="{4A147933-62CC-4EEC-AF10-EB4EFE074BFA}"/>
    <dgm:cxn modelId="{10414C31-00E8-462B-82F4-1F8FFF3F956F}" srcId="{BCBFD2E7-DD52-482F-A99A-53901327E19D}" destId="{8A805542-1F9C-45F7-BD90-8CDC18A06A7D}" srcOrd="0" destOrd="0" parTransId="{8343B128-D360-426F-9206-96CC48943BAF}" sibTransId="{6843C737-098D-43E2-B0D3-51E950ED825B}"/>
    <dgm:cxn modelId="{2264A93B-019E-442D-8681-4B8DD27D9B04}" type="presOf" srcId="{8A805542-1F9C-45F7-BD90-8CDC18A06A7D}" destId="{71746051-45BB-4E2D-9D35-153073AA346E}" srcOrd="0" destOrd="0" presId="urn:microsoft.com/office/officeart/2005/8/layout/vList5"/>
    <dgm:cxn modelId="{452BB564-AB5C-4D6F-ADF2-630DA6DBD44E}" type="presOf" srcId="{FEA2D02D-A47E-4076-93D4-0B3A67EB9B85}" destId="{12124722-7A86-4DF1-8D84-88001C141AC6}" srcOrd="0" destOrd="0" presId="urn:microsoft.com/office/officeart/2005/8/layout/vList5"/>
    <dgm:cxn modelId="{64B1E86A-38E1-44BA-880C-119CA6EA23D5}" srcId="{FA3E5D88-EAC3-44C8-9054-FA6D77C3EF02}" destId="{7C6AC9DB-FB9B-4079-9942-A2B17B5DA6DC}" srcOrd="0" destOrd="0" parTransId="{E4AC2BB5-71E3-4336-B240-6CE50C9F6762}" sibTransId="{DE1BFC18-58AB-4EA5-B5DC-2E4F93B1B8D9}"/>
    <dgm:cxn modelId="{5D21DD54-60DA-412A-8A95-48CB5ACC1E4E}" type="presOf" srcId="{7C6AC9DB-FB9B-4079-9942-A2B17B5DA6DC}" destId="{8C9D087D-A0ED-4976-809C-35315B63F873}" srcOrd="0" destOrd="0" presId="urn:microsoft.com/office/officeart/2005/8/layout/vList5"/>
    <dgm:cxn modelId="{3DAAE355-51B3-46AC-B488-B005FB00F3F3}" type="presOf" srcId="{8395CCC3-20BB-4C23-940E-EF8826140EAC}" destId="{57D3D1E7-78D2-473E-B982-E4603FDD4151}" srcOrd="0" destOrd="0" presId="urn:microsoft.com/office/officeart/2005/8/layout/vList5"/>
    <dgm:cxn modelId="{DECD3758-EE1E-4755-B651-2A6D788C59B5}" type="presOf" srcId="{FA3E5D88-EAC3-44C8-9054-FA6D77C3EF02}" destId="{35AEE415-CE74-45EB-82D4-47FC50A53BAB}" srcOrd="0" destOrd="0" presId="urn:microsoft.com/office/officeart/2005/8/layout/vList5"/>
    <dgm:cxn modelId="{0654597E-3C95-4E77-8BA9-CA679D35776C}" srcId="{BCBFD2E7-DD52-482F-A99A-53901327E19D}" destId="{FA3E5D88-EAC3-44C8-9054-FA6D77C3EF02}" srcOrd="1" destOrd="0" parTransId="{B85A194A-D0AB-4509-A9E3-51B265F500F9}" sibTransId="{59B9D232-184C-4299-AC32-856C269BEC03}"/>
    <dgm:cxn modelId="{69603185-FF6E-4DA3-9BA3-4E937428A043}" srcId="{BCBFD2E7-DD52-482F-A99A-53901327E19D}" destId="{8395CCC3-20BB-4C23-940E-EF8826140EAC}" srcOrd="2" destOrd="0" parTransId="{BCCC0DDA-DD35-4807-B58E-88D5A1C7370E}" sibTransId="{66AE763F-671A-485D-B348-8ED89494B6A7}"/>
    <dgm:cxn modelId="{F9DA52A0-8734-465F-A831-F2A207335145}" srcId="{8A805542-1F9C-45F7-BD90-8CDC18A06A7D}" destId="{FEA2D02D-A47E-4076-93D4-0B3A67EB9B85}" srcOrd="0" destOrd="0" parTransId="{C474ED63-B39C-4FF8-8F67-D446E5A4E5CC}" sibTransId="{36096B53-764F-4EA1-A15A-60FA4E372462}"/>
    <dgm:cxn modelId="{0EA196AF-ECCD-4536-9413-96E08932A46B}" type="presOf" srcId="{BCBFD2E7-DD52-482F-A99A-53901327E19D}" destId="{B28E77A7-3715-413D-9A0A-18A0ADBC35AE}" srcOrd="0" destOrd="0" presId="urn:microsoft.com/office/officeart/2005/8/layout/vList5"/>
    <dgm:cxn modelId="{2A959AB2-29A1-4073-9A62-DA07287F595B}" type="presOf" srcId="{3203E218-A361-400A-BA68-54AC95639E10}" destId="{0C3C5DB2-F5E0-49C9-B691-F733E8FD2BA5}" srcOrd="0" destOrd="0" presId="urn:microsoft.com/office/officeart/2005/8/layout/vList5"/>
    <dgm:cxn modelId="{0920651E-8EED-48FF-B700-F1858E2BFA90}" type="presParOf" srcId="{B28E77A7-3715-413D-9A0A-18A0ADBC35AE}" destId="{B66ED6E9-E86A-4F93-BB8F-F36C22BCE1DD}" srcOrd="0" destOrd="0" presId="urn:microsoft.com/office/officeart/2005/8/layout/vList5"/>
    <dgm:cxn modelId="{BA7127F2-034D-4AFB-A3B3-E2B6306D73B0}" type="presParOf" srcId="{B66ED6E9-E86A-4F93-BB8F-F36C22BCE1DD}" destId="{71746051-45BB-4E2D-9D35-153073AA346E}" srcOrd="0" destOrd="0" presId="urn:microsoft.com/office/officeart/2005/8/layout/vList5"/>
    <dgm:cxn modelId="{1E32028C-57E4-45E9-B922-045931643B39}" type="presParOf" srcId="{B66ED6E9-E86A-4F93-BB8F-F36C22BCE1DD}" destId="{12124722-7A86-4DF1-8D84-88001C141AC6}" srcOrd="1" destOrd="0" presId="urn:microsoft.com/office/officeart/2005/8/layout/vList5"/>
    <dgm:cxn modelId="{AFC248FB-5CDA-4376-898D-2C57C7D8869B}" type="presParOf" srcId="{B28E77A7-3715-413D-9A0A-18A0ADBC35AE}" destId="{45CA126C-88AB-4406-ADA3-2A4B476C0D00}" srcOrd="1" destOrd="0" presId="urn:microsoft.com/office/officeart/2005/8/layout/vList5"/>
    <dgm:cxn modelId="{63912F3F-F1B1-47D2-B4C1-A1672DE582E2}" type="presParOf" srcId="{B28E77A7-3715-413D-9A0A-18A0ADBC35AE}" destId="{99F56A7F-C741-4521-B1E2-6DBA194D575B}" srcOrd="2" destOrd="0" presId="urn:microsoft.com/office/officeart/2005/8/layout/vList5"/>
    <dgm:cxn modelId="{AD922333-2AF9-4F4C-AADC-7CD8A98D54EE}" type="presParOf" srcId="{99F56A7F-C741-4521-B1E2-6DBA194D575B}" destId="{35AEE415-CE74-45EB-82D4-47FC50A53BAB}" srcOrd="0" destOrd="0" presId="urn:microsoft.com/office/officeart/2005/8/layout/vList5"/>
    <dgm:cxn modelId="{6705A965-E5FD-4F22-A158-0B40A8217EDC}" type="presParOf" srcId="{99F56A7F-C741-4521-B1E2-6DBA194D575B}" destId="{8C9D087D-A0ED-4976-809C-35315B63F873}" srcOrd="1" destOrd="0" presId="urn:microsoft.com/office/officeart/2005/8/layout/vList5"/>
    <dgm:cxn modelId="{658D527A-5712-4CF3-AA7B-CE7B2E8C758D}" type="presParOf" srcId="{B28E77A7-3715-413D-9A0A-18A0ADBC35AE}" destId="{3F559636-3C0F-44FD-B0DD-9F19C3CD066A}" srcOrd="3" destOrd="0" presId="urn:microsoft.com/office/officeart/2005/8/layout/vList5"/>
    <dgm:cxn modelId="{5DFE22B2-370C-4D2E-B8BD-A190CEA09307}" type="presParOf" srcId="{B28E77A7-3715-413D-9A0A-18A0ADBC35AE}" destId="{1AFA6179-6875-43A3-919E-9B4DA484CC03}" srcOrd="4" destOrd="0" presId="urn:microsoft.com/office/officeart/2005/8/layout/vList5"/>
    <dgm:cxn modelId="{4728ADBA-51CF-4A2F-A524-59971734562E}" type="presParOf" srcId="{1AFA6179-6875-43A3-919E-9B4DA484CC03}" destId="{57D3D1E7-78D2-473E-B982-E4603FDD4151}" srcOrd="0" destOrd="0" presId="urn:microsoft.com/office/officeart/2005/8/layout/vList5"/>
    <dgm:cxn modelId="{4E97F021-1FF7-46E6-B9DE-5C4E038A72A4}" type="presParOf" srcId="{1AFA6179-6875-43A3-919E-9B4DA484CC03}" destId="{0C3C5DB2-F5E0-49C9-B691-F733E8FD2B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D16121-FB17-40F8-83CD-4A1DB20ACC1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94D551F-84D7-469E-89E9-429AA934CEA1}">
      <dgm:prSet phldrT="[Text]"/>
      <dgm:spPr/>
      <dgm:t>
        <a:bodyPr/>
        <a:lstStyle/>
        <a:p>
          <a:r>
            <a:rPr lang="en-FI"/>
            <a:t>Multi-lens assessment</a:t>
          </a:r>
          <a:endParaRPr lang="en-GB"/>
        </a:p>
      </dgm:t>
    </dgm:pt>
    <dgm:pt modelId="{264F8ABC-4EFD-4D6A-A1FC-262A8F300311}" type="parTrans" cxnId="{A5AF1BED-74F8-46AE-9738-825EF1D0D8CD}">
      <dgm:prSet/>
      <dgm:spPr/>
      <dgm:t>
        <a:bodyPr/>
        <a:lstStyle/>
        <a:p>
          <a:endParaRPr lang="en-GB"/>
        </a:p>
      </dgm:t>
    </dgm:pt>
    <dgm:pt modelId="{B8E2249A-5352-4D13-BDA9-C4433141C4F5}" type="sibTrans" cxnId="{A5AF1BED-74F8-46AE-9738-825EF1D0D8CD}">
      <dgm:prSet/>
      <dgm:spPr/>
      <dgm:t>
        <a:bodyPr/>
        <a:lstStyle/>
        <a:p>
          <a:endParaRPr lang="en-GB"/>
        </a:p>
      </dgm:t>
    </dgm:pt>
    <dgm:pt modelId="{B8C0DAA3-45B1-4537-B0F5-364623895B82}">
      <dgm:prSet phldrT="[Text]"/>
      <dgm:spPr/>
      <dgm:t>
        <a:bodyPr/>
        <a:lstStyle/>
        <a:p>
          <a:r>
            <a:rPr lang="en-GB" noProof="0"/>
            <a:t>Performative collaboration</a:t>
          </a:r>
        </a:p>
      </dgm:t>
    </dgm:pt>
    <dgm:pt modelId="{3CE7BA63-D356-44FB-8A70-B6AB94563D8D}" type="parTrans" cxnId="{732D3FC9-6F7C-4031-9731-430A97911474}">
      <dgm:prSet/>
      <dgm:spPr/>
      <dgm:t>
        <a:bodyPr/>
        <a:lstStyle/>
        <a:p>
          <a:endParaRPr lang="en-GB"/>
        </a:p>
      </dgm:t>
    </dgm:pt>
    <dgm:pt modelId="{CA2900CF-2E8E-4B29-919C-5B225AEA72B2}" type="sibTrans" cxnId="{732D3FC9-6F7C-4031-9731-430A97911474}">
      <dgm:prSet/>
      <dgm:spPr/>
      <dgm:t>
        <a:bodyPr/>
        <a:lstStyle/>
        <a:p>
          <a:endParaRPr lang="en-GB"/>
        </a:p>
      </dgm:t>
    </dgm:pt>
    <dgm:pt modelId="{CC9C0C3B-EE61-4E6D-8009-32E2A0C87A13}">
      <dgm:prSet phldrT="[Text]"/>
      <dgm:spPr/>
      <dgm:t>
        <a:bodyPr/>
        <a:lstStyle/>
        <a:p>
          <a:pPr rtl="0"/>
          <a:r>
            <a:rPr lang="en-GB">
              <a:latin typeface="+mn-lt"/>
            </a:rPr>
            <a:t>Specific assessment </a:t>
          </a:r>
          <a:r>
            <a:rPr lang="en-FI">
              <a:latin typeface="+mn-lt"/>
            </a:rPr>
            <a:t>criteria can le</a:t>
          </a:r>
          <a:r>
            <a:rPr lang="fi-FI">
              <a:latin typeface="+mn-lt"/>
            </a:rPr>
            <a:t>a</a:t>
          </a:r>
          <a:r>
            <a:rPr lang="en-FI">
              <a:latin typeface="+mn-lt"/>
            </a:rPr>
            <a:t>d to students performing superficial collaboration rather than </a:t>
          </a:r>
          <a:r>
            <a:rPr lang="en-GB" noProof="0">
              <a:latin typeface="+mn-lt"/>
            </a:rPr>
            <a:t>genuinely collaborating. </a:t>
          </a:r>
        </a:p>
      </dgm:t>
    </dgm:pt>
    <dgm:pt modelId="{F610543A-C6C0-4FBE-B043-716CBF361618}" type="parTrans" cxnId="{22D08104-09AA-409D-9756-AF2AD55F13B5}">
      <dgm:prSet/>
      <dgm:spPr/>
      <dgm:t>
        <a:bodyPr/>
        <a:lstStyle/>
        <a:p>
          <a:endParaRPr lang="en-GB"/>
        </a:p>
      </dgm:t>
    </dgm:pt>
    <dgm:pt modelId="{8C8410B6-27CE-43EE-8ED8-E35972BC148B}" type="sibTrans" cxnId="{22D08104-09AA-409D-9756-AF2AD55F13B5}">
      <dgm:prSet/>
      <dgm:spPr/>
      <dgm:t>
        <a:bodyPr/>
        <a:lstStyle/>
        <a:p>
          <a:endParaRPr lang="en-GB"/>
        </a:p>
      </dgm:t>
    </dgm:pt>
    <dgm:pt modelId="{FC2E4152-446D-4051-B1C6-432ECB036AA7}">
      <dgm:prSet phldrT="[Text]"/>
      <dgm:spPr/>
      <dgm:t>
        <a:bodyPr/>
        <a:lstStyle/>
        <a:p>
          <a:pPr rtl="0"/>
          <a:r>
            <a:rPr lang="en-GB" noProof="0"/>
            <a:t>Assessment of collaboration is complex, requiring a variety of assessment tools </a:t>
          </a:r>
          <a:r>
            <a:rPr lang="en-GB" noProof="0">
              <a:solidFill>
                <a:srgbClr val="000000"/>
              </a:solidFill>
              <a:latin typeface="Calibri"/>
              <a:cs typeface="Calibri"/>
            </a:rPr>
            <a:t>(e.g. teacher-group conferences, observation, reflection, self- &amp; peer-assessment)</a:t>
          </a:r>
          <a:endParaRPr lang="en-GB">
            <a:solidFill>
              <a:srgbClr val="000000"/>
            </a:solidFill>
            <a:latin typeface="Calibri"/>
            <a:cs typeface="Calibri"/>
          </a:endParaRPr>
        </a:p>
      </dgm:t>
    </dgm:pt>
    <dgm:pt modelId="{B5F2A10D-9284-4488-ADCE-79F8722D5F2C}" type="parTrans" cxnId="{C5ED337B-592A-4FC3-BBE1-725BBC225D29}">
      <dgm:prSet/>
      <dgm:spPr/>
      <dgm:t>
        <a:bodyPr/>
        <a:lstStyle/>
        <a:p>
          <a:endParaRPr lang="en-GB"/>
        </a:p>
      </dgm:t>
    </dgm:pt>
    <dgm:pt modelId="{52B247A9-F5EE-489D-A818-46174D99BBAE}" type="sibTrans" cxnId="{C5ED337B-592A-4FC3-BBE1-725BBC225D29}">
      <dgm:prSet/>
      <dgm:spPr/>
      <dgm:t>
        <a:bodyPr/>
        <a:lstStyle/>
        <a:p>
          <a:endParaRPr lang="en-GB"/>
        </a:p>
      </dgm:t>
    </dgm:pt>
    <dgm:pt modelId="{B12601B6-40F9-4993-A9E7-708DA7921EFC}">
      <dgm:prSet phldrT="[Text]"/>
      <dgm:spPr/>
      <dgm:t>
        <a:bodyPr/>
        <a:lstStyle/>
        <a:p>
          <a:r>
            <a:rPr lang="en-GB" noProof="0"/>
            <a:t>Task dilution</a:t>
          </a:r>
        </a:p>
      </dgm:t>
    </dgm:pt>
    <dgm:pt modelId="{3AFF69BF-A813-410B-9DB1-4F9169225348}" type="parTrans" cxnId="{A83A5A5F-A503-4AE6-92F7-9A42D83357ED}">
      <dgm:prSet/>
      <dgm:spPr/>
      <dgm:t>
        <a:bodyPr/>
        <a:lstStyle/>
        <a:p>
          <a:endParaRPr lang="en-GB"/>
        </a:p>
      </dgm:t>
    </dgm:pt>
    <dgm:pt modelId="{CF982AE2-7F50-4784-A54E-2CB38B92E20C}" type="sibTrans" cxnId="{A83A5A5F-A503-4AE6-92F7-9A42D83357ED}">
      <dgm:prSet/>
      <dgm:spPr/>
      <dgm:t>
        <a:bodyPr/>
        <a:lstStyle/>
        <a:p>
          <a:endParaRPr lang="en-GB"/>
        </a:p>
      </dgm:t>
    </dgm:pt>
    <dgm:pt modelId="{E65EFD19-86E9-4F8D-BF50-24E296F66AC3}">
      <dgm:prSet phldrT="[Text]"/>
      <dgm:spPr/>
      <dgm:t>
        <a:bodyPr/>
        <a:lstStyle/>
        <a:p>
          <a:pPr rtl="0"/>
          <a:r>
            <a:rPr lang="en-GB" noProof="0"/>
            <a:t>Learner training for different potential</a:t>
          </a:r>
          <a:r>
            <a:rPr lang="en-GB" noProof="0">
              <a:latin typeface="Calibri Light" panose="020F0302020204030204"/>
            </a:rPr>
            <a:t> </a:t>
          </a:r>
          <a:r>
            <a:rPr lang="en-GB" noProof="0"/>
            <a:t>assessment lenses takes time from the main academic task e.g. essay writing.</a:t>
          </a:r>
          <a:endParaRPr lang="en-GB"/>
        </a:p>
      </dgm:t>
    </dgm:pt>
    <dgm:pt modelId="{691C6F12-8314-4C94-9532-3FF171ABB3E7}" type="parTrans" cxnId="{C8F94913-9D1F-4D9D-98D9-878361193135}">
      <dgm:prSet/>
      <dgm:spPr/>
      <dgm:t>
        <a:bodyPr/>
        <a:lstStyle/>
        <a:p>
          <a:endParaRPr lang="en-GB"/>
        </a:p>
      </dgm:t>
    </dgm:pt>
    <dgm:pt modelId="{7F5652AC-A8AA-4554-AD93-03961B22CE13}" type="sibTrans" cxnId="{C8F94913-9D1F-4D9D-98D9-878361193135}">
      <dgm:prSet/>
      <dgm:spPr/>
      <dgm:t>
        <a:bodyPr/>
        <a:lstStyle/>
        <a:p>
          <a:endParaRPr lang="en-GB"/>
        </a:p>
      </dgm:t>
    </dgm:pt>
    <dgm:pt modelId="{D2A9EF61-F4BE-45D1-A041-E0865FDFEAF5}" type="pres">
      <dgm:prSet presAssocID="{91D16121-FB17-40F8-83CD-4A1DB20ACC13}" presName="Name0" presStyleCnt="0">
        <dgm:presLayoutVars>
          <dgm:dir/>
          <dgm:animLvl val="lvl"/>
          <dgm:resizeHandles val="exact"/>
        </dgm:presLayoutVars>
      </dgm:prSet>
      <dgm:spPr/>
    </dgm:pt>
    <dgm:pt modelId="{A3739618-2E7B-43C8-B56D-9195693AB507}" type="pres">
      <dgm:prSet presAssocID="{594D551F-84D7-469E-89E9-429AA934CEA1}" presName="linNode" presStyleCnt="0"/>
      <dgm:spPr/>
    </dgm:pt>
    <dgm:pt modelId="{BC5A6DBA-9508-45E6-AC0C-30ABBA84297D}" type="pres">
      <dgm:prSet presAssocID="{594D551F-84D7-469E-89E9-429AA934CEA1}" presName="parentText" presStyleLbl="node1" presStyleIdx="0" presStyleCnt="3" custScaleX="67491">
        <dgm:presLayoutVars>
          <dgm:chMax val="1"/>
          <dgm:bulletEnabled val="1"/>
        </dgm:presLayoutVars>
      </dgm:prSet>
      <dgm:spPr/>
    </dgm:pt>
    <dgm:pt modelId="{7E973A23-53A9-4C6D-B0D8-A1DADF8AAEF1}" type="pres">
      <dgm:prSet presAssocID="{594D551F-84D7-469E-89E9-429AA934CEA1}" presName="descendantText" presStyleLbl="alignAccFollowNode1" presStyleIdx="0" presStyleCnt="3" custScaleX="113915">
        <dgm:presLayoutVars>
          <dgm:bulletEnabled val="1"/>
        </dgm:presLayoutVars>
      </dgm:prSet>
      <dgm:spPr/>
    </dgm:pt>
    <dgm:pt modelId="{1ED079E1-4801-4BF6-921E-443DE8A1076A}" type="pres">
      <dgm:prSet presAssocID="{B8E2249A-5352-4D13-BDA9-C4433141C4F5}" presName="sp" presStyleCnt="0"/>
      <dgm:spPr/>
    </dgm:pt>
    <dgm:pt modelId="{6BD1DE7E-9D78-494B-8444-EB203F2B43F7}" type="pres">
      <dgm:prSet presAssocID="{B12601B6-40F9-4993-A9E7-708DA7921EFC}" presName="linNode" presStyleCnt="0"/>
      <dgm:spPr/>
    </dgm:pt>
    <dgm:pt modelId="{7BBFDA07-64C5-4E46-8FAF-8E22BC770317}" type="pres">
      <dgm:prSet presAssocID="{B12601B6-40F9-4993-A9E7-708DA7921EFC}" presName="parentText" presStyleLbl="node1" presStyleIdx="1" presStyleCnt="3" custScaleX="67491">
        <dgm:presLayoutVars>
          <dgm:chMax val="1"/>
          <dgm:bulletEnabled val="1"/>
        </dgm:presLayoutVars>
      </dgm:prSet>
      <dgm:spPr/>
    </dgm:pt>
    <dgm:pt modelId="{FF7A7172-7A09-4380-93C2-508464C79474}" type="pres">
      <dgm:prSet presAssocID="{B12601B6-40F9-4993-A9E7-708DA7921EFC}" presName="descendantText" presStyleLbl="alignAccFollowNode1" presStyleIdx="1" presStyleCnt="3" custScaleX="113915">
        <dgm:presLayoutVars>
          <dgm:bulletEnabled val="1"/>
        </dgm:presLayoutVars>
      </dgm:prSet>
      <dgm:spPr/>
    </dgm:pt>
    <dgm:pt modelId="{2D52A159-50F4-4B51-BA3C-26064A84D32B}" type="pres">
      <dgm:prSet presAssocID="{CF982AE2-7F50-4784-A54E-2CB38B92E20C}" presName="sp" presStyleCnt="0"/>
      <dgm:spPr/>
    </dgm:pt>
    <dgm:pt modelId="{E9C88A4C-80A3-4AAC-BD8C-B57DB72B5B92}" type="pres">
      <dgm:prSet presAssocID="{B8C0DAA3-45B1-4537-B0F5-364623895B82}" presName="linNode" presStyleCnt="0"/>
      <dgm:spPr/>
    </dgm:pt>
    <dgm:pt modelId="{81672279-D217-4B78-A098-C219E8B715EB}" type="pres">
      <dgm:prSet presAssocID="{B8C0DAA3-45B1-4537-B0F5-364623895B82}" presName="parentText" presStyleLbl="node1" presStyleIdx="2" presStyleCnt="3" custScaleX="67491">
        <dgm:presLayoutVars>
          <dgm:chMax val="1"/>
          <dgm:bulletEnabled val="1"/>
        </dgm:presLayoutVars>
      </dgm:prSet>
      <dgm:spPr/>
    </dgm:pt>
    <dgm:pt modelId="{0C2DD47B-1788-4CDD-AA5D-0BB43AFAE0E8}" type="pres">
      <dgm:prSet presAssocID="{B8C0DAA3-45B1-4537-B0F5-364623895B82}" presName="descendantText" presStyleLbl="alignAccFollowNode1" presStyleIdx="2" presStyleCnt="3" custScaleX="113915">
        <dgm:presLayoutVars>
          <dgm:bulletEnabled val="1"/>
        </dgm:presLayoutVars>
      </dgm:prSet>
      <dgm:spPr/>
    </dgm:pt>
  </dgm:ptLst>
  <dgm:cxnLst>
    <dgm:cxn modelId="{22D08104-09AA-409D-9756-AF2AD55F13B5}" srcId="{B8C0DAA3-45B1-4537-B0F5-364623895B82}" destId="{CC9C0C3B-EE61-4E6D-8009-32E2A0C87A13}" srcOrd="0" destOrd="0" parTransId="{F610543A-C6C0-4FBE-B043-716CBF361618}" sibTransId="{8C8410B6-27CE-43EE-8ED8-E35972BC148B}"/>
    <dgm:cxn modelId="{C8F94913-9D1F-4D9D-98D9-878361193135}" srcId="{B12601B6-40F9-4993-A9E7-708DA7921EFC}" destId="{E65EFD19-86E9-4F8D-BF50-24E296F66AC3}" srcOrd="0" destOrd="0" parTransId="{691C6F12-8314-4C94-9532-3FF171ABB3E7}" sibTransId="{7F5652AC-A8AA-4554-AD93-03961B22CE13}"/>
    <dgm:cxn modelId="{D958BC1E-1F6D-4D0E-AA09-3F803FD19C4D}" type="presOf" srcId="{594D551F-84D7-469E-89E9-429AA934CEA1}" destId="{BC5A6DBA-9508-45E6-AC0C-30ABBA84297D}" srcOrd="0" destOrd="0" presId="urn:microsoft.com/office/officeart/2005/8/layout/vList5"/>
    <dgm:cxn modelId="{DE189B2B-2CB8-4871-B266-98F4A719DC19}" type="presOf" srcId="{CC9C0C3B-EE61-4E6D-8009-32E2A0C87A13}" destId="{0C2DD47B-1788-4CDD-AA5D-0BB43AFAE0E8}" srcOrd="0" destOrd="0" presId="urn:microsoft.com/office/officeart/2005/8/layout/vList5"/>
    <dgm:cxn modelId="{A83A5A5F-A503-4AE6-92F7-9A42D83357ED}" srcId="{91D16121-FB17-40F8-83CD-4A1DB20ACC13}" destId="{B12601B6-40F9-4993-A9E7-708DA7921EFC}" srcOrd="1" destOrd="0" parTransId="{3AFF69BF-A813-410B-9DB1-4F9169225348}" sibTransId="{CF982AE2-7F50-4784-A54E-2CB38B92E20C}"/>
    <dgm:cxn modelId="{C5ED337B-592A-4FC3-BBE1-725BBC225D29}" srcId="{594D551F-84D7-469E-89E9-429AA934CEA1}" destId="{FC2E4152-446D-4051-B1C6-432ECB036AA7}" srcOrd="0" destOrd="0" parTransId="{B5F2A10D-9284-4488-ADCE-79F8722D5F2C}" sibTransId="{52B247A9-F5EE-489D-A818-46174D99BBAE}"/>
    <dgm:cxn modelId="{D9C8A28B-B5CA-4B46-B392-BAA2B7F41060}" type="presOf" srcId="{91D16121-FB17-40F8-83CD-4A1DB20ACC13}" destId="{D2A9EF61-F4BE-45D1-A041-E0865FDFEAF5}" srcOrd="0" destOrd="0" presId="urn:microsoft.com/office/officeart/2005/8/layout/vList5"/>
    <dgm:cxn modelId="{3F9EF48E-31EF-40FB-BB81-E1FE189CEB44}" type="presOf" srcId="{B12601B6-40F9-4993-A9E7-708DA7921EFC}" destId="{7BBFDA07-64C5-4E46-8FAF-8E22BC770317}" srcOrd="0" destOrd="0" presId="urn:microsoft.com/office/officeart/2005/8/layout/vList5"/>
    <dgm:cxn modelId="{732D3FC9-6F7C-4031-9731-430A97911474}" srcId="{91D16121-FB17-40F8-83CD-4A1DB20ACC13}" destId="{B8C0DAA3-45B1-4537-B0F5-364623895B82}" srcOrd="2" destOrd="0" parTransId="{3CE7BA63-D356-44FB-8A70-B6AB94563D8D}" sibTransId="{CA2900CF-2E8E-4B29-919C-5B225AEA72B2}"/>
    <dgm:cxn modelId="{D991D6CD-68A4-4B00-B48F-BD8D86F93456}" type="presOf" srcId="{E65EFD19-86E9-4F8D-BF50-24E296F66AC3}" destId="{FF7A7172-7A09-4380-93C2-508464C79474}" srcOrd="0" destOrd="0" presId="urn:microsoft.com/office/officeart/2005/8/layout/vList5"/>
    <dgm:cxn modelId="{A5AF1BED-74F8-46AE-9738-825EF1D0D8CD}" srcId="{91D16121-FB17-40F8-83CD-4A1DB20ACC13}" destId="{594D551F-84D7-469E-89E9-429AA934CEA1}" srcOrd="0" destOrd="0" parTransId="{264F8ABC-4EFD-4D6A-A1FC-262A8F300311}" sibTransId="{B8E2249A-5352-4D13-BDA9-C4433141C4F5}"/>
    <dgm:cxn modelId="{513D4BF2-C7BA-4E2F-A1BA-70C9ACDEDC72}" type="presOf" srcId="{B8C0DAA3-45B1-4537-B0F5-364623895B82}" destId="{81672279-D217-4B78-A098-C219E8B715EB}" srcOrd="0" destOrd="0" presId="urn:microsoft.com/office/officeart/2005/8/layout/vList5"/>
    <dgm:cxn modelId="{C65582FF-1996-4953-98FD-9E0299FFD4E3}" type="presOf" srcId="{FC2E4152-446D-4051-B1C6-432ECB036AA7}" destId="{7E973A23-53A9-4C6D-B0D8-A1DADF8AAEF1}" srcOrd="0" destOrd="0" presId="urn:microsoft.com/office/officeart/2005/8/layout/vList5"/>
    <dgm:cxn modelId="{89E7C187-AC1F-4AFF-97F1-7F7A52FC65DF}" type="presParOf" srcId="{D2A9EF61-F4BE-45D1-A041-E0865FDFEAF5}" destId="{A3739618-2E7B-43C8-B56D-9195693AB507}" srcOrd="0" destOrd="0" presId="urn:microsoft.com/office/officeart/2005/8/layout/vList5"/>
    <dgm:cxn modelId="{2058F4B8-A630-45DB-9EC4-D77149F4B8DF}" type="presParOf" srcId="{A3739618-2E7B-43C8-B56D-9195693AB507}" destId="{BC5A6DBA-9508-45E6-AC0C-30ABBA84297D}" srcOrd="0" destOrd="0" presId="urn:microsoft.com/office/officeart/2005/8/layout/vList5"/>
    <dgm:cxn modelId="{6E457049-D831-416E-9FD3-82C9CA2D55F2}" type="presParOf" srcId="{A3739618-2E7B-43C8-B56D-9195693AB507}" destId="{7E973A23-53A9-4C6D-B0D8-A1DADF8AAEF1}" srcOrd="1" destOrd="0" presId="urn:microsoft.com/office/officeart/2005/8/layout/vList5"/>
    <dgm:cxn modelId="{D1A366BE-6D3F-4A80-A324-D2C393A26361}" type="presParOf" srcId="{D2A9EF61-F4BE-45D1-A041-E0865FDFEAF5}" destId="{1ED079E1-4801-4BF6-921E-443DE8A1076A}" srcOrd="1" destOrd="0" presId="urn:microsoft.com/office/officeart/2005/8/layout/vList5"/>
    <dgm:cxn modelId="{CD4355DA-A8D6-4003-AA1F-6CBC519D8897}" type="presParOf" srcId="{D2A9EF61-F4BE-45D1-A041-E0865FDFEAF5}" destId="{6BD1DE7E-9D78-494B-8444-EB203F2B43F7}" srcOrd="2" destOrd="0" presId="urn:microsoft.com/office/officeart/2005/8/layout/vList5"/>
    <dgm:cxn modelId="{E0199EF2-48BF-4AE0-B194-205A30F75179}" type="presParOf" srcId="{6BD1DE7E-9D78-494B-8444-EB203F2B43F7}" destId="{7BBFDA07-64C5-4E46-8FAF-8E22BC770317}" srcOrd="0" destOrd="0" presId="urn:microsoft.com/office/officeart/2005/8/layout/vList5"/>
    <dgm:cxn modelId="{B78FBAAE-9EDF-4D64-8D24-08AF956D5F5F}" type="presParOf" srcId="{6BD1DE7E-9D78-494B-8444-EB203F2B43F7}" destId="{FF7A7172-7A09-4380-93C2-508464C79474}" srcOrd="1" destOrd="0" presId="urn:microsoft.com/office/officeart/2005/8/layout/vList5"/>
    <dgm:cxn modelId="{D62F8F01-28B6-4877-B805-8211A4815EE0}" type="presParOf" srcId="{D2A9EF61-F4BE-45D1-A041-E0865FDFEAF5}" destId="{2D52A159-50F4-4B51-BA3C-26064A84D32B}" srcOrd="3" destOrd="0" presId="urn:microsoft.com/office/officeart/2005/8/layout/vList5"/>
    <dgm:cxn modelId="{A2E0EFCA-1922-4266-98DE-D12B4A948C05}" type="presParOf" srcId="{D2A9EF61-F4BE-45D1-A041-E0865FDFEAF5}" destId="{E9C88A4C-80A3-4AAC-BD8C-B57DB72B5B92}" srcOrd="4" destOrd="0" presId="urn:microsoft.com/office/officeart/2005/8/layout/vList5"/>
    <dgm:cxn modelId="{4C0817DD-E985-492C-B6EB-F53CB66C9C5D}" type="presParOf" srcId="{E9C88A4C-80A3-4AAC-BD8C-B57DB72B5B92}" destId="{81672279-D217-4B78-A098-C219E8B715EB}" srcOrd="0" destOrd="0" presId="urn:microsoft.com/office/officeart/2005/8/layout/vList5"/>
    <dgm:cxn modelId="{532749EA-4414-4206-B74E-0FC7CFDDA5D8}" type="presParOf" srcId="{E9C88A4C-80A3-4AAC-BD8C-B57DB72B5B92}" destId="{0C2DD47B-1788-4CDD-AA5D-0BB43AFAE0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93CFB-8E15-4234-B763-67D30FD3FF73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E6ADB-B3AB-44D2-A2A5-35167E556126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bg1"/>
              </a:solidFill>
            </a:rPr>
            <a:t>Practical issues: ethics and tools</a:t>
          </a:r>
        </a:p>
      </dsp:txBody>
      <dsp:txXfrm>
        <a:off x="4621" y="0"/>
        <a:ext cx="3049934" cy="1740535"/>
      </dsp:txXfrm>
    </dsp:sp>
    <dsp:sp modelId="{9E24421A-5B3B-41C2-A6C3-84356236E16C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204A7-8BFE-4C1C-BE0D-F6F273ABBD1C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bg1"/>
              </a:solidFill>
            </a:rPr>
            <a:t>3 short presentations on emergent concepts, followed by small group discussions</a:t>
          </a:r>
        </a:p>
      </dsp:txBody>
      <dsp:txXfrm>
        <a:off x="3207052" y="2610802"/>
        <a:ext cx="3049934" cy="1740535"/>
      </dsp:txXfrm>
    </dsp:sp>
    <dsp:sp modelId="{8D0ACE0A-ED7E-43D5-97AF-D38FBD2D2B6E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04A23-B72E-4CB3-9986-0FC876A3991B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bg1"/>
              </a:solidFill>
            </a:rPr>
            <a:t>Whole group wrap up</a:t>
          </a:r>
        </a:p>
      </dsp:txBody>
      <dsp:txXfrm>
        <a:off x="6409484" y="0"/>
        <a:ext cx="3049934" cy="1740535"/>
      </dsp:txXfrm>
    </dsp:sp>
    <dsp:sp modelId="{EB8F700D-8480-4680-BD19-FC5B92FCBB58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9F73B-9904-4382-8D8E-58FD851FAF23}">
      <dsp:nvSpPr>
        <dsp:cNvPr id="0" name=""/>
        <dsp:cNvSpPr/>
      </dsp:nvSpPr>
      <dsp:spPr>
        <a:xfrm>
          <a:off x="8333418" y="2053486"/>
          <a:ext cx="2494008" cy="2494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0ABA0-616C-4156-BA3B-E38C0B2D94F4}">
      <dsp:nvSpPr>
        <dsp:cNvPr id="0" name=""/>
        <dsp:cNvSpPr/>
      </dsp:nvSpPr>
      <dsp:spPr>
        <a:xfrm>
          <a:off x="8416837" y="2136638"/>
          <a:ext cx="2328240" cy="23278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kern="1200"/>
            <a:t>Group discussion</a:t>
          </a:r>
          <a:endParaRPr lang="en-GB" sz="2400" kern="1200"/>
        </a:p>
      </dsp:txBody>
      <dsp:txXfrm>
        <a:off x="8749443" y="2469248"/>
        <a:ext cx="1663028" cy="1662611"/>
      </dsp:txXfrm>
    </dsp:sp>
    <dsp:sp modelId="{F898C2F2-968E-412E-B100-AC0F60A8C948}">
      <dsp:nvSpPr>
        <dsp:cNvPr id="0" name=""/>
        <dsp:cNvSpPr/>
      </dsp:nvSpPr>
      <dsp:spPr>
        <a:xfrm rot="2700000">
          <a:off x="5745276" y="2053310"/>
          <a:ext cx="2494049" cy="249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02354-78EC-4BEA-9AC3-8D31C45D2A19}">
      <dsp:nvSpPr>
        <dsp:cNvPr id="0" name=""/>
        <dsp:cNvSpPr/>
      </dsp:nvSpPr>
      <dsp:spPr>
        <a:xfrm>
          <a:off x="5839410" y="2136638"/>
          <a:ext cx="2328240" cy="23278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kern="1200"/>
            <a:t>Multimedia project </a:t>
          </a:r>
          <a:endParaRPr lang="en-GB" sz="2400" kern="1200"/>
        </a:p>
      </dsp:txBody>
      <dsp:txXfrm>
        <a:off x="6172016" y="2469248"/>
        <a:ext cx="1663028" cy="1662611"/>
      </dsp:txXfrm>
    </dsp:sp>
    <dsp:sp modelId="{0B127A93-1C9E-4646-ACFA-EE5E442B38E7}">
      <dsp:nvSpPr>
        <dsp:cNvPr id="0" name=""/>
        <dsp:cNvSpPr/>
      </dsp:nvSpPr>
      <dsp:spPr>
        <a:xfrm rot="2700000">
          <a:off x="3178544" y="2053310"/>
          <a:ext cx="2494049" cy="249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E4FB5-F279-44C8-A113-F060EFE5D803}">
      <dsp:nvSpPr>
        <dsp:cNvPr id="0" name=""/>
        <dsp:cNvSpPr/>
      </dsp:nvSpPr>
      <dsp:spPr>
        <a:xfrm>
          <a:off x="3261983" y="2136638"/>
          <a:ext cx="2328240" cy="23278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kern="1200"/>
            <a:t>Group presentation</a:t>
          </a:r>
          <a:endParaRPr lang="en-GB" sz="2400" kern="1200"/>
        </a:p>
      </dsp:txBody>
      <dsp:txXfrm>
        <a:off x="3594589" y="2469248"/>
        <a:ext cx="1663028" cy="1662611"/>
      </dsp:txXfrm>
    </dsp:sp>
    <dsp:sp modelId="{52EBCFAB-001F-435B-BC8C-DF7A823233D3}">
      <dsp:nvSpPr>
        <dsp:cNvPr id="0" name=""/>
        <dsp:cNvSpPr/>
      </dsp:nvSpPr>
      <dsp:spPr>
        <a:xfrm rot="2700000">
          <a:off x="601117" y="2053310"/>
          <a:ext cx="2494049" cy="24940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42248-7286-4408-ADB0-209401854971}">
      <dsp:nvSpPr>
        <dsp:cNvPr id="0" name=""/>
        <dsp:cNvSpPr/>
      </dsp:nvSpPr>
      <dsp:spPr>
        <a:xfrm>
          <a:off x="684556" y="2136638"/>
          <a:ext cx="2328240" cy="23278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kern="1200"/>
            <a:t>Group essay</a:t>
          </a:r>
          <a:endParaRPr lang="en-GB" sz="2400" kern="1200"/>
        </a:p>
      </dsp:txBody>
      <dsp:txXfrm>
        <a:off x="1017162" y="2469248"/>
        <a:ext cx="1663028" cy="1662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C1BC9-1140-43EB-9457-403F3DDC90CE}">
      <dsp:nvSpPr>
        <dsp:cNvPr id="0" name=""/>
        <dsp:cNvSpPr/>
      </dsp:nvSpPr>
      <dsp:spPr>
        <a:xfrm>
          <a:off x="484662" y="728"/>
          <a:ext cx="3471947" cy="3471947"/>
        </a:xfrm>
        <a:prstGeom prst="ellipse">
          <a:avLst/>
        </a:prstGeom>
        <a:solidFill>
          <a:sysClr val="window" lastClr="FFFFFF">
            <a:alpha val="5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073" tIns="26670" rIns="191073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Exploring teacher attitudes and influences in the use (or not) of student collaboration in university courses in English </a:t>
          </a:r>
          <a:endParaRPr lang="en-US" sz="21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993117" y="509183"/>
        <a:ext cx="2455037" cy="2455037"/>
      </dsp:txXfrm>
    </dsp:sp>
    <dsp:sp modelId="{F7263C1B-73B3-470D-94E9-29202E081D15}">
      <dsp:nvSpPr>
        <dsp:cNvPr id="0" name=""/>
        <dsp:cNvSpPr/>
      </dsp:nvSpPr>
      <dsp:spPr>
        <a:xfrm>
          <a:off x="3262220" y="728"/>
          <a:ext cx="3471947" cy="3471947"/>
        </a:xfrm>
        <a:prstGeom prst="ellipse">
          <a:avLst/>
        </a:prstGeom>
        <a:solidFill>
          <a:sysClr val="window" lastClr="FFFFFF">
            <a:alpha val="5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073" tIns="26670" rIns="191073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Towards a framework for assessing collaborative assignments in EAP programmes </a:t>
          </a:r>
          <a:endParaRPr lang="en-US" sz="21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770675" y="509183"/>
        <a:ext cx="2455037" cy="2455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B036-C341-4F6E-9362-D4580C9EB6D4}">
      <dsp:nvSpPr>
        <dsp:cNvPr id="0" name=""/>
        <dsp:cNvSpPr/>
      </dsp:nvSpPr>
      <dsp:spPr>
        <a:xfrm>
          <a:off x="6967164" y="1014243"/>
          <a:ext cx="2686706" cy="2687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BB09-845F-40A5-81A3-4F088740ABFC}">
      <dsp:nvSpPr>
        <dsp:cNvPr id="0" name=""/>
        <dsp:cNvSpPr/>
      </dsp:nvSpPr>
      <dsp:spPr>
        <a:xfrm>
          <a:off x="7056371" y="1103832"/>
          <a:ext cx="2508292" cy="25080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800" kern="1200"/>
            <a:t>Assessment</a:t>
          </a:r>
          <a:endParaRPr lang="en-GB" sz="2800" kern="1200"/>
        </a:p>
      </dsp:txBody>
      <dsp:txXfrm>
        <a:off x="7414948" y="1462189"/>
        <a:ext cx="1791137" cy="1791311"/>
      </dsp:txXfrm>
    </dsp:sp>
    <dsp:sp modelId="{C7285494-E4BD-49C3-96F1-9139CFE6AB17}">
      <dsp:nvSpPr>
        <dsp:cNvPr id="0" name=""/>
        <dsp:cNvSpPr/>
      </dsp:nvSpPr>
      <dsp:spPr>
        <a:xfrm rot="2700000">
          <a:off x="4193612" y="1017492"/>
          <a:ext cx="2680234" cy="26802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6BC8-8931-4095-A9AA-56B8D57CBF6B}">
      <dsp:nvSpPr>
        <dsp:cNvPr id="0" name=""/>
        <dsp:cNvSpPr/>
      </dsp:nvSpPr>
      <dsp:spPr>
        <a:xfrm>
          <a:off x="4279583" y="1103832"/>
          <a:ext cx="2508292" cy="25080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800" kern="1200"/>
            <a:t>Facilitation</a:t>
          </a:r>
          <a:endParaRPr lang="en-GB" sz="2800" kern="1200"/>
        </a:p>
      </dsp:txBody>
      <dsp:txXfrm>
        <a:off x="4638160" y="1462189"/>
        <a:ext cx="1791137" cy="1791311"/>
      </dsp:txXfrm>
    </dsp:sp>
    <dsp:sp modelId="{38B37FBD-CBDB-4B9A-9D6D-E9AE8BB4330F}">
      <dsp:nvSpPr>
        <dsp:cNvPr id="0" name=""/>
        <dsp:cNvSpPr/>
      </dsp:nvSpPr>
      <dsp:spPr>
        <a:xfrm rot="2700000">
          <a:off x="1416824" y="1017492"/>
          <a:ext cx="2680234" cy="26802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1749E-8443-4087-83F7-68834E3AFA77}">
      <dsp:nvSpPr>
        <dsp:cNvPr id="0" name=""/>
        <dsp:cNvSpPr/>
      </dsp:nvSpPr>
      <dsp:spPr>
        <a:xfrm>
          <a:off x="1502795" y="1103832"/>
          <a:ext cx="2508292" cy="25080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800" kern="1200"/>
            <a:t>Beliefs</a:t>
          </a:r>
          <a:endParaRPr lang="en-GB" sz="2800" kern="1200"/>
        </a:p>
      </dsp:txBody>
      <dsp:txXfrm>
        <a:off x="1861373" y="1462189"/>
        <a:ext cx="1791137" cy="1791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6085-71E5-4F52-B7C9-30724BB68E71}">
      <dsp:nvSpPr>
        <dsp:cNvPr id="0" name=""/>
        <dsp:cNvSpPr/>
      </dsp:nvSpPr>
      <dsp:spPr>
        <a:xfrm rot="5400000">
          <a:off x="6281695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Calibri"/>
              <a:cs typeface="Calibri"/>
            </a:rPr>
            <a:t>Personal triggering events of collaboration can have a strong impact on beliefs and teaching practices.</a:t>
          </a:r>
        </a:p>
      </dsp:txBody>
      <dsp:txXfrm rot="-5400000">
        <a:off x="3477618" y="197117"/>
        <a:ext cx="6675221" cy="1012303"/>
      </dsp:txXfrm>
    </dsp:sp>
    <dsp:sp modelId="{ACAE6A98-390E-42AB-BC5F-6A0EF2496462}">
      <dsp:nvSpPr>
        <dsp:cNvPr id="0" name=""/>
        <dsp:cNvSpPr/>
      </dsp:nvSpPr>
      <dsp:spPr>
        <a:xfrm>
          <a:off x="220928" y="2124"/>
          <a:ext cx="3256689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Collaboration echoes</a:t>
          </a:r>
        </a:p>
      </dsp:txBody>
      <dsp:txXfrm>
        <a:off x="289382" y="70578"/>
        <a:ext cx="3119781" cy="1265378"/>
      </dsp:txXfrm>
    </dsp:sp>
    <dsp:sp modelId="{C75B3FF5-7998-4BFB-8942-F4053B1ECF8A}">
      <dsp:nvSpPr>
        <dsp:cNvPr id="0" name=""/>
        <dsp:cNvSpPr/>
      </dsp:nvSpPr>
      <dsp:spPr>
        <a:xfrm rot="5400000">
          <a:off x="6281695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+mn-lt"/>
            </a:rPr>
            <a:t>EAP practitioners have limited exposure to training about collaboration, so grow to understand collaboration through their own teaching practice.</a:t>
          </a:r>
        </a:p>
      </dsp:txBody>
      <dsp:txXfrm rot="-5400000">
        <a:off x="3477618" y="1669517"/>
        <a:ext cx="6675221" cy="1012303"/>
      </dsp:txXfrm>
    </dsp:sp>
    <dsp:sp modelId="{620FFA84-02D5-4A75-ABFF-D027B1691ED9}">
      <dsp:nvSpPr>
        <dsp:cNvPr id="0" name=""/>
        <dsp:cNvSpPr/>
      </dsp:nvSpPr>
      <dsp:spPr>
        <a:xfrm>
          <a:off x="220928" y="1474525"/>
          <a:ext cx="3256689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latin typeface="+mn-lt"/>
            </a:rPr>
            <a:t>Experience trumps theory </a:t>
          </a:r>
        </a:p>
      </dsp:txBody>
      <dsp:txXfrm>
        <a:off x="289382" y="1542979"/>
        <a:ext cx="3119781" cy="1265378"/>
      </dsp:txXfrm>
    </dsp:sp>
    <dsp:sp modelId="{E91F7285-E4F3-4257-AE5A-21E40F70BD4C}">
      <dsp:nvSpPr>
        <dsp:cNvPr id="0" name=""/>
        <dsp:cNvSpPr/>
      </dsp:nvSpPr>
      <dsp:spPr>
        <a:xfrm rot="5400000">
          <a:off x="6368764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Experienced ELT/EAP practitioners take pride in their competence and methodologies but have an ‘expertise gap’ when it comes to collaboration.</a:t>
          </a:r>
          <a:r>
            <a:rPr lang="en-GB" sz="2200" kern="1200">
              <a:latin typeface="Calibri Light" panose="020F0302020204030204"/>
            </a:rPr>
            <a:t> </a:t>
          </a:r>
          <a:endParaRPr lang="en-US" sz="2200" kern="1200"/>
        </a:p>
      </dsp:txBody>
      <dsp:txXfrm rot="-5400000">
        <a:off x="3564687" y="3141918"/>
        <a:ext cx="6675221" cy="1012303"/>
      </dsp:txXfrm>
    </dsp:sp>
    <dsp:sp modelId="{F5E9A50F-1093-4D0D-86F2-A88C8CD78C00}">
      <dsp:nvSpPr>
        <dsp:cNvPr id="0" name=""/>
        <dsp:cNvSpPr/>
      </dsp:nvSpPr>
      <dsp:spPr>
        <a:xfrm>
          <a:off x="220928" y="2946926"/>
          <a:ext cx="3343758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+mn-lt"/>
            </a:rPr>
            <a:t>Jagged expertise</a:t>
          </a:r>
        </a:p>
      </dsp:txBody>
      <dsp:txXfrm>
        <a:off x="289382" y="3015380"/>
        <a:ext cx="3206850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4722-7A86-4DF1-8D84-88001C141AC6}">
      <dsp:nvSpPr>
        <dsp:cNvPr id="0" name=""/>
        <dsp:cNvSpPr/>
      </dsp:nvSpPr>
      <dsp:spPr>
        <a:xfrm rot="5400000">
          <a:off x="6303955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Practitioners take very different roles in student collaborations, from the very hands off to functioning as an active group member.</a:t>
          </a:r>
        </a:p>
      </dsp:txBody>
      <dsp:txXfrm rot="-5400000">
        <a:off x="3499878" y="197117"/>
        <a:ext cx="6675221" cy="1012303"/>
      </dsp:txXfrm>
    </dsp:sp>
    <dsp:sp modelId="{71746051-45BB-4E2D-9D35-153073AA346E}">
      <dsp:nvSpPr>
        <dsp:cNvPr id="0" name=""/>
        <dsp:cNvSpPr/>
      </dsp:nvSpPr>
      <dsp:spPr>
        <a:xfrm>
          <a:off x="285738" y="2124"/>
          <a:ext cx="3214139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Engagement tribes</a:t>
          </a:r>
        </a:p>
      </dsp:txBody>
      <dsp:txXfrm>
        <a:off x="354192" y="70578"/>
        <a:ext cx="3077231" cy="1265378"/>
      </dsp:txXfrm>
    </dsp:sp>
    <dsp:sp modelId="{8C9D087D-A0ED-4976-809C-35315B63F873}">
      <dsp:nvSpPr>
        <dsp:cNvPr id="0" name=""/>
        <dsp:cNvSpPr/>
      </dsp:nvSpPr>
      <dsp:spPr>
        <a:xfrm rot="5400000">
          <a:off x="6303955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Discussion</a:t>
          </a:r>
          <a:r>
            <a:rPr lang="en-GB" sz="2200" kern="1200">
              <a:latin typeface="Calibri Light" panose="020F0302020204030204"/>
            </a:rPr>
            <a:t> </a:t>
          </a:r>
          <a:r>
            <a:rPr lang="en-GB" sz="2200" kern="1200">
              <a:latin typeface="Calibri"/>
              <a:cs typeface="Calibri"/>
            </a:rPr>
            <a:t>about</a:t>
          </a:r>
          <a:r>
            <a:rPr lang="en-GB" sz="2200" kern="1200"/>
            <a:t> collaboration, team roles and working together provides a foundation to help students navigate the process.</a:t>
          </a:r>
        </a:p>
      </dsp:txBody>
      <dsp:txXfrm rot="-5400000">
        <a:off x="3499878" y="1669517"/>
        <a:ext cx="6675221" cy="1012303"/>
      </dsp:txXfrm>
    </dsp:sp>
    <dsp:sp modelId="{35AEE415-CE74-45EB-82D4-47FC50A53BAB}">
      <dsp:nvSpPr>
        <dsp:cNvPr id="0" name=""/>
        <dsp:cNvSpPr/>
      </dsp:nvSpPr>
      <dsp:spPr>
        <a:xfrm>
          <a:off x="285738" y="1474525"/>
          <a:ext cx="3214139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Collaboration foundations</a:t>
          </a:r>
        </a:p>
      </dsp:txBody>
      <dsp:txXfrm>
        <a:off x="354192" y="1542979"/>
        <a:ext cx="3077231" cy="1265378"/>
      </dsp:txXfrm>
    </dsp:sp>
    <dsp:sp modelId="{0C3C5DB2-F5E0-49C9-B691-F733E8FD2BA5}">
      <dsp:nvSpPr>
        <dsp:cNvPr id="0" name=""/>
        <dsp:cNvSpPr/>
      </dsp:nvSpPr>
      <dsp:spPr>
        <a:xfrm rot="5400000">
          <a:off x="6303955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Students will encounter collaborative assignments in their discipline courses but won’t receive scaffolding, so EAP has to prepare them.</a:t>
          </a:r>
        </a:p>
      </dsp:txBody>
      <dsp:txXfrm rot="-5400000">
        <a:off x="3499878" y="3141918"/>
        <a:ext cx="6675221" cy="1012303"/>
      </dsp:txXfrm>
    </dsp:sp>
    <dsp:sp modelId="{57D3D1E7-78D2-473E-B982-E4603FDD4151}">
      <dsp:nvSpPr>
        <dsp:cNvPr id="0" name=""/>
        <dsp:cNvSpPr/>
      </dsp:nvSpPr>
      <dsp:spPr>
        <a:xfrm>
          <a:off x="285738" y="2946926"/>
          <a:ext cx="3214139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Calibri Light" panose="020F0302020204030204"/>
            </a:rPr>
            <a:t> </a:t>
          </a:r>
          <a:r>
            <a:rPr lang="en-GB" sz="2800" kern="1200">
              <a:latin typeface="+mn-lt"/>
            </a:rPr>
            <a:t>Compensating the ‘discipline deficit’ </a:t>
          </a:r>
        </a:p>
      </dsp:txBody>
      <dsp:txXfrm>
        <a:off x="354192" y="3015380"/>
        <a:ext cx="3077231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3A23-53A9-4C6D-B0D8-A1DADF8AAEF1}">
      <dsp:nvSpPr>
        <dsp:cNvPr id="0" name=""/>
        <dsp:cNvSpPr/>
      </dsp:nvSpPr>
      <dsp:spPr>
        <a:xfrm rot="5400000">
          <a:off x="6031628" y="-3176824"/>
          <a:ext cx="1082048" cy="77103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/>
            <a:t>Assessment of collaboration is complex, requiring a variety of assessment tools </a:t>
          </a:r>
          <a:r>
            <a:rPr lang="en-GB" sz="2100" kern="1200" noProof="0">
              <a:solidFill>
                <a:srgbClr val="000000"/>
              </a:solidFill>
              <a:latin typeface="Calibri"/>
              <a:cs typeface="Calibri"/>
            </a:rPr>
            <a:t>(e.g. teacher-group conferences, observation, reflection, self- &amp; peer-assessment)</a:t>
          </a:r>
          <a:endParaRPr lang="en-GB" sz="2100" kern="1200">
            <a:solidFill>
              <a:srgbClr val="000000"/>
            </a:solidFill>
            <a:latin typeface="Calibri"/>
            <a:cs typeface="Calibri"/>
          </a:endParaRPr>
        </a:p>
      </dsp:txBody>
      <dsp:txXfrm rot="-5400000">
        <a:off x="2717499" y="190126"/>
        <a:ext cx="7657487" cy="976406"/>
      </dsp:txXfrm>
    </dsp:sp>
    <dsp:sp modelId="{BC5A6DBA-9508-45E6-AC0C-30ABBA84297D}">
      <dsp:nvSpPr>
        <dsp:cNvPr id="0" name=""/>
        <dsp:cNvSpPr/>
      </dsp:nvSpPr>
      <dsp:spPr>
        <a:xfrm>
          <a:off x="147935" y="2049"/>
          <a:ext cx="2569562" cy="1352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3000" kern="1200"/>
            <a:t>Multi-lens assessment</a:t>
          </a:r>
          <a:endParaRPr lang="en-GB" sz="3000" kern="1200"/>
        </a:p>
      </dsp:txBody>
      <dsp:txXfrm>
        <a:off x="213962" y="68076"/>
        <a:ext cx="2437508" cy="1220506"/>
      </dsp:txXfrm>
    </dsp:sp>
    <dsp:sp modelId="{FF7A7172-7A09-4380-93C2-508464C79474}">
      <dsp:nvSpPr>
        <dsp:cNvPr id="0" name=""/>
        <dsp:cNvSpPr/>
      </dsp:nvSpPr>
      <dsp:spPr>
        <a:xfrm rot="5400000">
          <a:off x="6031628" y="-1756635"/>
          <a:ext cx="1082048" cy="77103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/>
            <a:t>Learner training for different potential</a:t>
          </a:r>
          <a:r>
            <a:rPr lang="en-GB" sz="2100" kern="1200" noProof="0">
              <a:latin typeface="Calibri Light" panose="020F0302020204030204"/>
            </a:rPr>
            <a:t> </a:t>
          </a:r>
          <a:r>
            <a:rPr lang="en-GB" sz="2100" kern="1200" noProof="0"/>
            <a:t>assessment lenses takes time from the main academic task e.g. essay writing.</a:t>
          </a:r>
          <a:endParaRPr lang="en-GB" sz="2100" kern="1200"/>
        </a:p>
      </dsp:txBody>
      <dsp:txXfrm rot="-5400000">
        <a:off x="2717499" y="1610315"/>
        <a:ext cx="7657487" cy="976406"/>
      </dsp:txXfrm>
    </dsp:sp>
    <dsp:sp modelId="{7BBFDA07-64C5-4E46-8FAF-8E22BC770317}">
      <dsp:nvSpPr>
        <dsp:cNvPr id="0" name=""/>
        <dsp:cNvSpPr/>
      </dsp:nvSpPr>
      <dsp:spPr>
        <a:xfrm>
          <a:off x="147935" y="1422238"/>
          <a:ext cx="2569562" cy="1352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/>
            <a:t>Task dilution</a:t>
          </a:r>
        </a:p>
      </dsp:txBody>
      <dsp:txXfrm>
        <a:off x="213962" y="1488265"/>
        <a:ext cx="2437508" cy="1220506"/>
      </dsp:txXfrm>
    </dsp:sp>
    <dsp:sp modelId="{0C2DD47B-1788-4CDD-AA5D-0BB43AFAE0E8}">
      <dsp:nvSpPr>
        <dsp:cNvPr id="0" name=""/>
        <dsp:cNvSpPr/>
      </dsp:nvSpPr>
      <dsp:spPr>
        <a:xfrm rot="5400000">
          <a:off x="6031628" y="-336446"/>
          <a:ext cx="1082048" cy="77103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>
              <a:latin typeface="+mn-lt"/>
            </a:rPr>
            <a:t>Specific assessment </a:t>
          </a:r>
          <a:r>
            <a:rPr lang="en-FI" sz="2100" kern="1200">
              <a:latin typeface="+mn-lt"/>
            </a:rPr>
            <a:t>criteria can le</a:t>
          </a:r>
          <a:r>
            <a:rPr lang="fi-FI" sz="2100" kern="1200">
              <a:latin typeface="+mn-lt"/>
            </a:rPr>
            <a:t>a</a:t>
          </a:r>
          <a:r>
            <a:rPr lang="en-FI" sz="2100" kern="1200">
              <a:latin typeface="+mn-lt"/>
            </a:rPr>
            <a:t>d to students performing superficial collaboration rather than </a:t>
          </a:r>
          <a:r>
            <a:rPr lang="en-GB" sz="2100" kern="1200" noProof="0">
              <a:latin typeface="+mn-lt"/>
            </a:rPr>
            <a:t>genuinely collaborating. </a:t>
          </a:r>
        </a:p>
      </dsp:txBody>
      <dsp:txXfrm rot="-5400000">
        <a:off x="2717499" y="3030504"/>
        <a:ext cx="7657487" cy="976406"/>
      </dsp:txXfrm>
    </dsp:sp>
    <dsp:sp modelId="{81672279-D217-4B78-A098-C219E8B715EB}">
      <dsp:nvSpPr>
        <dsp:cNvPr id="0" name=""/>
        <dsp:cNvSpPr/>
      </dsp:nvSpPr>
      <dsp:spPr>
        <a:xfrm>
          <a:off x="147935" y="2842426"/>
          <a:ext cx="2569562" cy="1352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/>
            <a:t>Performative collaboration</a:t>
          </a:r>
        </a:p>
      </dsp:txBody>
      <dsp:txXfrm>
        <a:off x="213962" y="2908453"/>
        <a:ext cx="2437508" cy="1220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33F5-C302-45B3-8AE5-4EDB634D990F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BAB2C-F669-465D-97B1-D3D9C8341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7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AB2C-F669-465D-97B1-D3D9C8341F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8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noProof="0"/>
              <a:t>Sweat assessment </a:t>
            </a:r>
          </a:p>
          <a:p>
            <a:pPr lvl="1"/>
            <a:r>
              <a:rPr lang="en-GB" noProof="0"/>
              <a:t>In a collaborative assessment, effort is more of a concern than individual assignments to EAP assessors.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AB2C-F669-465D-97B1-D3D9C8341F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5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rgbClr val="00206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White and Black French Bulldog Stock Photo">
            <a:extLst>
              <a:ext uri="{FF2B5EF4-FFF2-40B4-BE49-F238E27FC236}">
                <a16:creationId xmlns:a16="http://schemas.microsoft.com/office/drawing/2014/main" id="{90E13692-D44B-42AC-9ADA-6DA4D0F2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White and Black French Bulldog Stock Photo">
            <a:extLst>
              <a:ext uri="{FF2B5EF4-FFF2-40B4-BE49-F238E27FC236}">
                <a16:creationId xmlns:a16="http://schemas.microsoft.com/office/drawing/2014/main" id="{C8D02EAB-4CE5-4F2D-9815-0DE1A2926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3"/>
          <a:stretch/>
        </p:blipFill>
        <p:spPr bwMode="auto">
          <a:xfrm>
            <a:off x="8269356" y="0"/>
            <a:ext cx="3922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White and Black French Bulldog Stock Photo">
            <a:extLst>
              <a:ext uri="{FF2B5EF4-FFF2-40B4-BE49-F238E27FC236}">
                <a16:creationId xmlns:a16="http://schemas.microsoft.com/office/drawing/2014/main" id="{62E5173D-3184-4770-92DB-32C533FEF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75"/>
          <a:stretch/>
        </p:blipFill>
        <p:spPr bwMode="auto">
          <a:xfrm>
            <a:off x="0" y="0"/>
            <a:ext cx="4224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257659"/>
            <a:ext cx="12192002" cy="2387600"/>
          </a:xfrm>
        </p:spPr>
        <p:txBody>
          <a:bodyPr>
            <a:noAutofit/>
          </a:bodyPr>
          <a:lstStyle/>
          <a:p>
            <a:r>
              <a:rPr lang="en-US" sz="5200" b="1">
                <a:latin typeface="Palatino Linotype" panose="02040502050505030304" pitchFamily="18" charset="0"/>
                <a:cs typeface="Times New Roman" panose="02020603050405020304" pitchFamily="18" charset="0"/>
              </a:rPr>
              <a:t>That thing we don't talk about: </a:t>
            </a:r>
            <a:r>
              <a:rPr lang="en-US" sz="4800">
                <a:latin typeface="Palatino Linotype" panose="02040502050505030304" pitchFamily="18" charset="0"/>
                <a:cs typeface="Times New Roman" panose="02020603050405020304" pitchFamily="18" charset="0"/>
              </a:rPr>
              <a:t>Facilitating and assessing student collaborative assignments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D2CE1-2F1D-4FEB-B52B-07CB4D1AD872}"/>
              </a:ext>
            </a:extLst>
          </p:cNvPr>
          <p:cNvSpPr/>
          <p:nvPr/>
        </p:nvSpPr>
        <p:spPr>
          <a:xfrm>
            <a:off x="-2" y="5677011"/>
            <a:ext cx="5138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cs typeface="Calibri"/>
              </a:rPr>
              <a:t>Averil Bolster &amp; Peter Levrai</a:t>
            </a:r>
          </a:p>
          <a:p>
            <a:pPr algn="ctr"/>
            <a:r>
              <a:rPr lang="en-US">
                <a:cs typeface="Calibri"/>
              </a:rPr>
              <a:t>University of Turku (Professional) </a:t>
            </a:r>
          </a:p>
          <a:p>
            <a:pPr algn="ctr"/>
            <a:r>
              <a:rPr lang="en-US">
                <a:cs typeface="Calibri"/>
              </a:rPr>
              <a:t>University of the Basque Country (Doctoral)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60DF4-9C6B-4759-BB07-B529D1F11196}"/>
              </a:ext>
            </a:extLst>
          </p:cNvPr>
          <p:cNvSpPr/>
          <p:nvPr/>
        </p:nvSpPr>
        <p:spPr>
          <a:xfrm>
            <a:off x="7765771" y="5677011"/>
            <a:ext cx="442623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BALEAP Conference, April 2023</a:t>
            </a:r>
          </a:p>
          <a:p>
            <a:pPr algn="ctr"/>
            <a:r>
              <a:rPr lang="en-US" i="1">
                <a:cs typeface="Calibri"/>
              </a:rPr>
              <a:t>Caution! EAP under </a:t>
            </a:r>
            <a:r>
              <a:rPr lang="en-US" i="1" err="1">
                <a:cs typeface="Calibri"/>
              </a:rPr>
              <a:t>DEconstruction</a:t>
            </a:r>
            <a:endParaRPr lang="en-US" i="1">
              <a:cs typeface="Calibri"/>
            </a:endParaRPr>
          </a:p>
          <a:p>
            <a:pPr algn="ctr"/>
            <a:r>
              <a:rPr lang="en-US">
                <a:cs typeface="Calibri"/>
              </a:rPr>
              <a:t>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9EE1-E447-4306-86A2-AC2D7C9B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</a:t>
            </a:r>
            <a:r>
              <a:rPr lang="en-FI"/>
              <a:t>a</a:t>
            </a:r>
            <a:r>
              <a:rPr lang="en-GB"/>
              <a:t>i</a:t>
            </a:r>
            <a:r>
              <a:rPr lang="en-FI"/>
              <a:t>n </a:t>
            </a:r>
            <a:r>
              <a:rPr lang="en-GB"/>
              <a:t>a</a:t>
            </a:r>
            <a:r>
              <a:rPr lang="en-FI"/>
              <a:t>r</a:t>
            </a:r>
            <a:r>
              <a:rPr lang="en-GB"/>
              <a:t>e</a:t>
            </a:r>
            <a:r>
              <a:rPr lang="en-FI"/>
              <a:t>a</a:t>
            </a:r>
            <a:r>
              <a:rPr lang="en-GB"/>
              <a:t>s</a:t>
            </a:r>
            <a:r>
              <a:rPr lang="en-FI"/>
              <a:t> </a:t>
            </a:r>
            <a:r>
              <a:rPr lang="en-GB"/>
              <a:t>o</a:t>
            </a:r>
            <a:r>
              <a:rPr lang="en-FI"/>
              <a:t>f </a:t>
            </a:r>
            <a:r>
              <a:rPr lang="en-GB"/>
              <a:t>d</a:t>
            </a:r>
            <a:r>
              <a:rPr lang="en-FI"/>
              <a:t>i</a:t>
            </a:r>
            <a:r>
              <a:rPr lang="en-GB"/>
              <a:t>s</a:t>
            </a:r>
            <a:r>
              <a:rPr lang="en-FI"/>
              <a:t>c</a:t>
            </a:r>
            <a:r>
              <a:rPr lang="en-GB"/>
              <a:t>u</a:t>
            </a:r>
            <a:r>
              <a:rPr lang="en-FI"/>
              <a:t>s</a:t>
            </a:r>
            <a:r>
              <a:rPr lang="en-GB"/>
              <a:t>s</a:t>
            </a:r>
            <a:r>
              <a:rPr lang="en-FI"/>
              <a:t>i</a:t>
            </a:r>
            <a:r>
              <a:rPr lang="en-GB"/>
              <a:t>o</a:t>
            </a:r>
            <a:r>
              <a:rPr lang="en-FI"/>
              <a:t>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2516-6D94-4C4D-9635-7DB181B0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FI"/>
              <a:t>We’ll be sharing early concepts that have emerged from our data to help facilitate discussion in three areas.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8F5BFE-D531-4D40-B68E-4FB1A87F1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398314"/>
              </p:ext>
            </p:extLst>
          </p:nvPr>
        </p:nvGraphicFramePr>
        <p:xfrm>
          <a:off x="482428" y="2333060"/>
          <a:ext cx="10515600" cy="471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1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Free Photo of Dog on Brown Soil Stock Photo">
            <a:extLst>
              <a:ext uri="{FF2B5EF4-FFF2-40B4-BE49-F238E27FC236}">
                <a16:creationId xmlns:a16="http://schemas.microsoft.com/office/drawing/2014/main" id="{75D4FE3F-000C-4523-8D2E-31D9C9CB6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22813" r="860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Rectangle 207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E4E505-92AD-452C-9443-589F4FFD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Beliefs about collaboration</a:t>
            </a:r>
          </a:p>
        </p:txBody>
      </p:sp>
      <p:sp>
        <p:nvSpPr>
          <p:cNvPr id="2081" name="Rectangle: Rounded Corners 208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5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400C-FD00-448C-9275-9D9E6F16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Emergent concepts: Beliefs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2F9D6-AA6D-4090-A15C-1A96EBBA9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6905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25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AE6A98-390E-42AB-BC5F-6A0EF2496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CAE6A98-390E-42AB-BC5F-6A0EF2496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E6085-71E5-4F52-B7C9-30724BB6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DAE6085-71E5-4F52-B7C9-30724BB68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FFA84-02D5-4A75-ABFF-D027B1691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20FFA84-02D5-4A75-ABFF-D027B1691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B3FF5-7998-4BFB-8942-F4053B1EC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75B3FF5-7998-4BFB-8942-F4053B1EC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9A50F-1093-4D0D-86F2-A88C8CD78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5E9A50F-1093-4D0D-86F2-A88C8CD78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1F7285-E4F3-4257-AE5A-21E40F70B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91F7285-E4F3-4257-AE5A-21E40F70B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6F23-691A-C016-C893-514E4E0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44287" cy="1349375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Beliefs                                       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ED7A-8357-B36C-B17C-68A3892C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6665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b="1" dirty="0"/>
              <a:t>COLLABORATION ECHOES:</a:t>
            </a:r>
            <a:r>
              <a:rPr lang="en-GB" dirty="0"/>
              <a:t> Why do you think what you think about student collaboration, i.e. how did your beliefs develop?</a:t>
            </a:r>
            <a:endParaRPr lang="en-GB" dirty="0">
              <a:cs typeface="Calibri" panose="020F0502020204030204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EXPERIENCE TRUMPS THEORY: </a:t>
            </a:r>
            <a:r>
              <a:rPr lang="en-US" dirty="0">
                <a:ea typeface="+mn-lt"/>
                <a:cs typeface="+mn-lt"/>
              </a:rPr>
              <a:t>How did you come to learn about student collaboration?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JAGGED EXPERTISE: </a:t>
            </a:r>
            <a:r>
              <a:rPr lang="en-US" dirty="0">
                <a:ea typeface="+mn-lt"/>
                <a:cs typeface="+mn-lt"/>
              </a:rPr>
              <a:t>How confident are you in your knowledge and expertise of student collaboration? 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7" descr="Qr code&#10;&#10;Description automatically generated">
            <a:extLst>
              <a:ext uri="{FF2B5EF4-FFF2-40B4-BE49-F238E27FC236}">
                <a16:creationId xmlns:a16="http://schemas.microsoft.com/office/drawing/2014/main" id="{5A74D8F9-8225-5B44-A2BB-444624C5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437" y="1894757"/>
            <a:ext cx="3456345" cy="34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F3583-087A-809D-00CC-C2FEF018B399}"/>
              </a:ext>
            </a:extLst>
          </p:cNvPr>
          <p:cNvSpPr txBox="1"/>
          <p:nvPr/>
        </p:nvSpPr>
        <p:spPr>
          <a:xfrm>
            <a:off x="758588" y="6183697"/>
            <a:ext cx="12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B434A-9100-3907-33A3-1DB5D9803C34}"/>
              </a:ext>
            </a:extLst>
          </p:cNvPr>
          <p:cNvSpPr txBox="1"/>
          <p:nvPr/>
        </p:nvSpPr>
        <p:spPr>
          <a:xfrm>
            <a:off x="10174406" y="6183697"/>
            <a:ext cx="12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10 mins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FC8F3-6C64-36E6-8279-FD454007BC50}"/>
              </a:ext>
            </a:extLst>
          </p:cNvPr>
          <p:cNvSpPr/>
          <p:nvPr/>
        </p:nvSpPr>
        <p:spPr>
          <a:xfrm>
            <a:off x="1480782" y="6243851"/>
            <a:ext cx="8693624" cy="24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58639-9D80-50C3-F60C-63A6F9955E2A}"/>
              </a:ext>
            </a:extLst>
          </p:cNvPr>
          <p:cNvSpPr/>
          <p:nvPr/>
        </p:nvSpPr>
        <p:spPr>
          <a:xfrm>
            <a:off x="7334865" y="414673"/>
            <a:ext cx="4709772" cy="1015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a typeface="+mj-lt"/>
                <a:cs typeface="+mj-lt"/>
              </a:rPr>
              <a:t>Flinga.fi/</a:t>
            </a:r>
            <a:r>
              <a:rPr lang="en-US" sz="4400" dirty="0">
                <a:cs typeface="Calibri Light"/>
              </a:rPr>
              <a:t>FJGHFPF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298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60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60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7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ree Shepherd Dog with Flock of Sheep Stock Photo">
            <a:extLst>
              <a:ext uri="{FF2B5EF4-FFF2-40B4-BE49-F238E27FC236}">
                <a16:creationId xmlns:a16="http://schemas.microsoft.com/office/drawing/2014/main" id="{2DA5ED0D-661B-4050-8C92-86600413D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3391" r="6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 41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29BAE-2110-419B-AB21-96925AE6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Facilitating collaborative assignments </a:t>
            </a:r>
          </a:p>
        </p:txBody>
      </p:sp>
      <p:sp>
        <p:nvSpPr>
          <p:cNvPr id="4118" name="Rectangle: Rounded Corners 41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7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B18C06-4A22-42C8-9BAD-DDF69333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E</a:t>
            </a:r>
            <a:r>
              <a:rPr lang="en-GB"/>
              <a:t>m</a:t>
            </a:r>
            <a:r>
              <a:rPr lang="en-FI"/>
              <a:t>e</a:t>
            </a:r>
            <a:r>
              <a:rPr lang="en-GB"/>
              <a:t>r</a:t>
            </a:r>
            <a:r>
              <a:rPr lang="en-FI"/>
              <a:t>g</a:t>
            </a:r>
            <a:r>
              <a:rPr lang="en-GB"/>
              <a:t>e</a:t>
            </a:r>
            <a:r>
              <a:rPr lang="en-FI"/>
              <a:t>n</a:t>
            </a:r>
            <a:r>
              <a:rPr lang="en-GB"/>
              <a:t>t</a:t>
            </a:r>
            <a:r>
              <a:rPr lang="en-FI"/>
              <a:t> </a:t>
            </a:r>
            <a:r>
              <a:rPr lang="en-GB"/>
              <a:t>c</a:t>
            </a:r>
            <a:r>
              <a:rPr lang="en-FI"/>
              <a:t>o</a:t>
            </a:r>
            <a:r>
              <a:rPr lang="en-GB"/>
              <a:t>n</a:t>
            </a:r>
            <a:r>
              <a:rPr lang="en-FI"/>
              <a:t>c</a:t>
            </a:r>
            <a:r>
              <a:rPr lang="en-GB"/>
              <a:t>e</a:t>
            </a:r>
            <a:r>
              <a:rPr lang="en-FI"/>
              <a:t>p</a:t>
            </a:r>
            <a:r>
              <a:rPr lang="en-GB"/>
              <a:t>t</a:t>
            </a:r>
            <a:r>
              <a:rPr lang="en-FI"/>
              <a:t>s: </a:t>
            </a:r>
            <a:r>
              <a:rPr lang="en-GB"/>
              <a:t>F</a:t>
            </a:r>
            <a:r>
              <a:rPr lang="en-FI"/>
              <a:t>a</a:t>
            </a:r>
            <a:r>
              <a:rPr lang="en-GB"/>
              <a:t>c</a:t>
            </a:r>
            <a:r>
              <a:rPr lang="en-FI" err="1"/>
              <a:t>i</a:t>
            </a:r>
            <a:r>
              <a:rPr lang="en-GB"/>
              <a:t>l</a:t>
            </a:r>
            <a:r>
              <a:rPr lang="en-FI" err="1"/>
              <a:t>i</a:t>
            </a:r>
            <a:r>
              <a:rPr lang="en-GB"/>
              <a:t>t</a:t>
            </a:r>
            <a:r>
              <a:rPr lang="en-FI"/>
              <a:t>a</a:t>
            </a:r>
            <a:r>
              <a:rPr lang="en-GB"/>
              <a:t>t</a:t>
            </a:r>
            <a:r>
              <a:rPr lang="en-FI" err="1"/>
              <a:t>i</a:t>
            </a:r>
            <a:r>
              <a:rPr lang="en-GB"/>
              <a:t>o</a:t>
            </a:r>
            <a:r>
              <a:rPr lang="en-FI"/>
              <a:t>n </a:t>
            </a:r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22E513-7A36-4863-BCAF-96F89AF5F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94253"/>
              </p:ext>
            </p:extLst>
          </p:nvPr>
        </p:nvGraphicFramePr>
        <p:xfrm>
          <a:off x="945356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2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746051-45BB-4E2D-9D35-153073AA3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1746051-45BB-4E2D-9D35-153073AA3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24722-7A86-4DF1-8D84-88001C141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2124722-7A86-4DF1-8D84-88001C141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AEE415-CE74-45EB-82D4-47FC50A53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5AEE415-CE74-45EB-82D4-47FC50A53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D087D-A0ED-4976-809C-35315B63F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8C9D087D-A0ED-4976-809C-35315B63F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D3D1E7-78D2-473E-B982-E4603FDD4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7D3D1E7-78D2-473E-B982-E4603FDD4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3C5DB2-F5E0-49C9-B691-F733E8FD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0C3C5DB2-F5E0-49C9-B691-F733E8FD2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5A26-8E69-1FA7-C116-8242B589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730037" cy="1349375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Facilitation                                      </a:t>
            </a:r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7BB15D7-DF42-458F-F942-CD24E50F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296" y="2230456"/>
            <a:ext cx="3450601" cy="34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79C2-C758-48BC-93A8-562F2837D597}"/>
              </a:ext>
            </a:extLst>
          </p:cNvPr>
          <p:cNvSpPr txBox="1"/>
          <p:nvPr/>
        </p:nvSpPr>
        <p:spPr>
          <a:xfrm>
            <a:off x="758588" y="6183697"/>
            <a:ext cx="12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1A634-CA00-4360-B7DD-044BB8B5B047}"/>
              </a:ext>
            </a:extLst>
          </p:cNvPr>
          <p:cNvSpPr txBox="1"/>
          <p:nvPr/>
        </p:nvSpPr>
        <p:spPr>
          <a:xfrm>
            <a:off x="10174406" y="6183697"/>
            <a:ext cx="12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10 mins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05A05-12B8-46DB-8D43-7CCC60C3D283}"/>
              </a:ext>
            </a:extLst>
          </p:cNvPr>
          <p:cNvSpPr/>
          <p:nvPr/>
        </p:nvSpPr>
        <p:spPr>
          <a:xfrm>
            <a:off x="1480782" y="6243851"/>
            <a:ext cx="8693624" cy="24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Content Placeholder 319">
            <a:extLst>
              <a:ext uri="{FF2B5EF4-FFF2-40B4-BE49-F238E27FC236}">
                <a16:creationId xmlns:a16="http://schemas.microsoft.com/office/drawing/2014/main" id="{E4DCC91A-C578-C8C0-8748-EF584FA0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663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cs typeface="Calibri"/>
              </a:rPr>
              <a:t>ENGAGEMENT TRIBES:</a:t>
            </a:r>
            <a:r>
              <a:rPr lang="en-US" dirty="0">
                <a:cs typeface="Calibri"/>
              </a:rPr>
              <a:t> What is the role of the teacher in a student collaboration?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COLLABORATION FOUNDATIONS:</a:t>
            </a:r>
            <a:r>
              <a:rPr lang="en-US" dirty="0">
                <a:cs typeface="Calibri"/>
              </a:rPr>
              <a:t> How much do you explicitly talk about collaboration with students?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COMPENSATING THE 'DISCIPLINE DEFICIT': </a:t>
            </a:r>
            <a:r>
              <a:rPr lang="en-US" dirty="0">
                <a:cs typeface="Calibri"/>
              </a:rPr>
              <a:t>How responsible are EAP courses for developing students' wider academic and soft skills? If not in EAP courses, where?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E1AB6-D357-4F9D-4280-F97D980400DF}"/>
              </a:ext>
            </a:extLst>
          </p:cNvPr>
          <p:cNvSpPr/>
          <p:nvPr/>
        </p:nvSpPr>
        <p:spPr>
          <a:xfrm>
            <a:off x="7585236" y="513390"/>
            <a:ext cx="4709772" cy="1015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a typeface="+mj-lt"/>
                <a:cs typeface="+mj-lt"/>
              </a:rPr>
              <a:t>Flinga.fi/</a:t>
            </a:r>
            <a:r>
              <a:rPr lang="en-US" sz="4400" dirty="0">
                <a:cs typeface="Calibri Light"/>
              </a:rPr>
              <a:t>F3FCPT9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423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60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0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C980D9-05F3-17A6-4883-821D1D86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" t="21456" b="120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0B8FE-C55A-CC2C-BD6C-74CF1F32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cs typeface="Calibri Light"/>
              </a:rPr>
              <a:t>Assessing collaborative assignments </a:t>
            </a:r>
            <a:endParaRPr lang="en-US" sz="6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AEA070-83A7-4DDA-847A-C6C300D0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Emergent concepts: Assessment 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8CCBFE-11A3-4A24-AACD-D9E2593C8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821995"/>
              </p:ext>
            </p:extLst>
          </p:nvPr>
        </p:nvGraphicFramePr>
        <p:xfrm>
          <a:off x="654899" y="1926984"/>
          <a:ext cx="10575742" cy="419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5A6DBA-9508-45E6-AC0C-30ABBA842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C5A6DBA-9508-45E6-AC0C-30ABBA842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973A23-53A9-4C6D-B0D8-A1DADF8AA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E973A23-53A9-4C6D-B0D8-A1DADF8AA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BFDA07-64C5-4E46-8FAF-8E22BC77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BBFDA07-64C5-4E46-8FAF-8E22BC770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A7172-7A09-4380-93C2-508464C7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F7A7172-7A09-4380-93C2-508464C7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672279-D217-4B78-A098-C219E8B71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1672279-D217-4B78-A098-C219E8B71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2DD47B-1788-4CDD-AA5D-0BB43AFAE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0C2DD47B-1788-4CDD-AA5D-0BB43AFAE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8494-AFEE-4AB9-8621-9DB9F27E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80006" cy="1349375"/>
          </a:xfrm>
        </p:spPr>
        <p:txBody>
          <a:bodyPr/>
          <a:lstStyle/>
          <a:p>
            <a:r>
              <a:rPr lang="en-US" dirty="0">
                <a:cs typeface="Calibri Light"/>
              </a:rPr>
              <a:t>Assessment                              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25AB-99C2-4EA9-BDFB-61BE17DC9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62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MULTI-LENS ASSESSMENT: </a:t>
            </a:r>
            <a:r>
              <a:rPr lang="en-US">
                <a:ea typeface="+mn-lt"/>
                <a:cs typeface="+mn-lt"/>
              </a:rPr>
              <a:t>In what ways can student collaboration be assessed?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TASK DILUTION: </a:t>
            </a:r>
            <a:r>
              <a:rPr lang="en-US">
                <a:ea typeface="+mn-lt"/>
                <a:cs typeface="+mn-lt"/>
              </a:rPr>
              <a:t>How much assessment is too much assessment?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PERFORMATIVE COLLABORATION:</a:t>
            </a:r>
            <a:r>
              <a:rPr lang="en-US">
                <a:ea typeface="+mn-lt"/>
                <a:cs typeface="+mn-lt"/>
              </a:rPr>
              <a:t> What do we want to see when students are collaborating?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46F63C9A-F7F7-4431-92A0-021519C2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777" y="1968077"/>
            <a:ext cx="3391519" cy="339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2D4FD-9A17-48B5-93DE-46A910802811}"/>
              </a:ext>
            </a:extLst>
          </p:cNvPr>
          <p:cNvSpPr txBox="1"/>
          <p:nvPr/>
        </p:nvSpPr>
        <p:spPr>
          <a:xfrm>
            <a:off x="758588" y="6183697"/>
            <a:ext cx="12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2D558-81C3-40AC-881C-7BA435A55EA1}"/>
              </a:ext>
            </a:extLst>
          </p:cNvPr>
          <p:cNvSpPr txBox="1"/>
          <p:nvPr/>
        </p:nvSpPr>
        <p:spPr>
          <a:xfrm>
            <a:off x="10174406" y="6183697"/>
            <a:ext cx="12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10 mins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76F3B-1851-43F5-8DA0-11101DC913FF}"/>
              </a:ext>
            </a:extLst>
          </p:cNvPr>
          <p:cNvSpPr/>
          <p:nvPr/>
        </p:nvSpPr>
        <p:spPr>
          <a:xfrm>
            <a:off x="1480782" y="6243851"/>
            <a:ext cx="8693624" cy="24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084D0-731A-35E4-B984-1FE430983E97}"/>
              </a:ext>
            </a:extLst>
          </p:cNvPr>
          <p:cNvSpPr/>
          <p:nvPr/>
        </p:nvSpPr>
        <p:spPr>
          <a:xfrm>
            <a:off x="7406650" y="482867"/>
            <a:ext cx="4709772" cy="1015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cs typeface="Calibri Light"/>
              </a:rPr>
              <a:t>Flinga.fi/</a:t>
            </a:r>
            <a:r>
              <a:rPr lang="en-US" sz="4400" dirty="0">
                <a:ea typeface="+mj-lt"/>
                <a:cs typeface="+mj-lt"/>
              </a:rPr>
              <a:t>F4Y56Q9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964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60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0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6" grpId="0"/>
      <p:bldP spid="7" grpId="0" animBg="1"/>
      <p:bldP spid="7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0C88-B300-4443-B543-306FA135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Session Format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DB1827-8C30-4854-AC6B-DD032D483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812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5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4431-C7EA-1653-AFF9-3C6D1273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Wrap-up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9105-CBD7-C894-D90E-6321D104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We scratched the surface of student collaboration today.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There has to be a lot more community discussion about collaboration.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When you get back to your teaching </a:t>
            </a:r>
            <a:r>
              <a:rPr lang="en-GB">
                <a:ea typeface="+mn-lt"/>
                <a:cs typeface="+mn-lt"/>
              </a:rPr>
              <a:t>centres ...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811E6-C29E-0046-2DC4-FE3D3C20D9D6}"/>
              </a:ext>
            </a:extLst>
          </p:cNvPr>
          <p:cNvSpPr txBox="1"/>
          <p:nvPr/>
        </p:nvSpPr>
        <p:spPr>
          <a:xfrm>
            <a:off x="2697725" y="5088193"/>
            <a:ext cx="680269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  <a:cs typeface="Calibri"/>
              </a:rPr>
              <a:t>KEEP TALKING</a:t>
            </a:r>
          </a:p>
        </p:txBody>
      </p:sp>
    </p:spTree>
    <p:extLst>
      <p:ext uri="{BB962C8B-B14F-4D97-AF65-F5344CB8AC3E}">
        <p14:creationId xmlns:p14="http://schemas.microsoft.com/office/powerpoint/2010/main" val="31803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dog running in a parking lot&#10;&#10;Description automatically generated">
            <a:extLst>
              <a:ext uri="{FF2B5EF4-FFF2-40B4-BE49-F238E27FC236}">
                <a16:creationId xmlns:a16="http://schemas.microsoft.com/office/drawing/2014/main" id="{BCB25B2B-DD63-AB0C-FA19-B37248A5A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7" r="2699" b="2575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DBDA-A915-77B1-DDD1-BB60094D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2452832"/>
            <a:ext cx="9078562" cy="3026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Thank you</a:t>
            </a:r>
            <a:br>
              <a:rPr lang="en-US" sz="6600">
                <a:cs typeface="Calibri Light"/>
              </a:rPr>
            </a:br>
            <a:br>
              <a:rPr lang="en-US" sz="6600"/>
            </a:br>
            <a:r>
              <a:rPr lang="en-US" sz="4800"/>
              <a:t>Questions or comments?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262E9-5976-A7F0-99C8-F891A7D7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24" y="5575785"/>
            <a:ext cx="9201466" cy="6790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aebols@utu.fi           &amp;           pflevr@utu.fi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FC0BB-96F2-513E-BF45-DECADF427E47}"/>
              </a:ext>
            </a:extLst>
          </p:cNvPr>
          <p:cNvSpPr txBox="1"/>
          <p:nvPr/>
        </p:nvSpPr>
        <p:spPr>
          <a:xfrm>
            <a:off x="9899855" y="6483144"/>
            <a:ext cx="25072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All images from </a:t>
            </a:r>
            <a:r>
              <a:rPr lang="en-US" err="1">
                <a:cs typeface="Calibri"/>
              </a:rPr>
              <a:t>Pexels</a:t>
            </a:r>
            <a:endParaRPr lang="en-US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93E0D-E72E-7625-B26A-67A4DAADF5A7}"/>
              </a:ext>
            </a:extLst>
          </p:cNvPr>
          <p:cNvSpPr txBox="1"/>
          <p:nvPr/>
        </p:nvSpPr>
        <p:spPr>
          <a:xfrm>
            <a:off x="-1345" y="6250256"/>
            <a:ext cx="9760973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900"/>
              <a:t>https://developeap.weebly.com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E213-9CC5-44F7-9D67-158DF9CB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E</a:t>
            </a:r>
            <a:r>
              <a:rPr lang="en-GB"/>
              <a:t>t</a:t>
            </a:r>
            <a:r>
              <a:rPr lang="en-FI"/>
              <a:t>hic</a:t>
            </a:r>
            <a:r>
              <a:rPr lang="en-GB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7FAF-2ABB-4799-A3DE-375F7995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We’d like to be able to potentially use the </a:t>
            </a:r>
            <a:r>
              <a:rPr lang="en-GB" err="1"/>
              <a:t>Flinga</a:t>
            </a:r>
            <a:r>
              <a:rPr lang="en-GB"/>
              <a:t> board posts as part of our research.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r>
              <a:rPr lang="en-GB"/>
              <a:t>If you don’t want your discussion group’s comments to be used, please post in </a:t>
            </a:r>
            <a:r>
              <a:rPr lang="en-GB">
                <a:solidFill>
                  <a:schemeClr val="bg1">
                    <a:lumMod val="65000"/>
                  </a:schemeClr>
                </a:solidFill>
              </a:rPr>
              <a:t>grey.</a:t>
            </a:r>
            <a:endParaRPr lang="en-GB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GB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en-GB"/>
              <a:t>If you would like to participate further in the research project, please complete a consent form at the end of the session.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3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EAB6-BE53-4893-A558-E495A81B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Using ’Flinga’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94E9-D224-408C-8B9B-F304E3E1C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38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r>
              <a:rPr lang="en-GB"/>
              <a:t>During the small group discussion, make notes in </a:t>
            </a:r>
            <a:r>
              <a:rPr lang="en-GB" err="1"/>
              <a:t>Flinga</a:t>
            </a:r>
            <a:r>
              <a:rPr lang="en-GB"/>
              <a:t>, an online response tool. </a:t>
            </a:r>
          </a:p>
          <a:p>
            <a:endParaRPr lang="en-GB"/>
          </a:p>
          <a:p>
            <a:r>
              <a:rPr lang="en-GB"/>
              <a:t>You can access it via computer or phone.</a:t>
            </a:r>
            <a:endParaRPr lang="en-GB">
              <a:cs typeface="Calibri"/>
            </a:endParaRPr>
          </a:p>
          <a:p>
            <a:endParaRPr lang="en-GB"/>
          </a:p>
        </p:txBody>
      </p:sp>
      <p:pic>
        <p:nvPicPr>
          <p:cNvPr id="4" name="Picture 4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507C2512-84CC-A5B9-D761-B405C951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67" y="1297826"/>
            <a:ext cx="4832554" cy="48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B04DFE6-A410-DA93-6446-D3F72C2F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6" b="60812"/>
          <a:stretch/>
        </p:blipFill>
        <p:spPr>
          <a:xfrm>
            <a:off x="750747" y="2549460"/>
            <a:ext cx="4670217" cy="2768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E07EBE-CC45-4F48-5C28-F556FAA6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</a:t>
            </a:r>
            <a:r>
              <a:rPr lang="en-GB" err="1"/>
              <a:t>Flinga</a:t>
            </a:r>
            <a:r>
              <a:rPr lang="en-GB"/>
              <a:t>: Phone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A1D14BE-433B-5D1E-8122-D9258A24D213}"/>
              </a:ext>
            </a:extLst>
          </p:cNvPr>
          <p:cNvSpPr/>
          <p:nvPr/>
        </p:nvSpPr>
        <p:spPr>
          <a:xfrm>
            <a:off x="3077815" y="3528998"/>
            <a:ext cx="2171700" cy="845711"/>
          </a:xfrm>
          <a:prstGeom prst="wedgeRoundRectCallout">
            <a:avLst>
              <a:gd name="adj1" fmla="val -16867"/>
              <a:gd name="adj2" fmla="val -109108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/>
              <a:t>Hit “Send”</a:t>
            </a:r>
          </a:p>
          <a:p>
            <a:pPr algn="ctr"/>
            <a:r>
              <a:rPr lang="en-GB"/>
              <a:t>- a pop-up window appears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85E66AA-6575-3B36-3528-BC8A08E8E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-1" r="869" b="54682"/>
          <a:stretch/>
        </p:blipFill>
        <p:spPr>
          <a:xfrm>
            <a:off x="6675544" y="2561301"/>
            <a:ext cx="4976814" cy="3107950"/>
          </a:xfrm>
          <a:prstGeom prst="rect">
            <a:avLst/>
          </a:prstGeom>
        </p:spPr>
      </p:pic>
      <p:sp>
        <p:nvSpPr>
          <p:cNvPr id="13" name="Speech Bubble: Rectangle with Corners Rounded 9">
            <a:extLst>
              <a:ext uri="{FF2B5EF4-FFF2-40B4-BE49-F238E27FC236}">
                <a16:creationId xmlns:a16="http://schemas.microsoft.com/office/drawing/2014/main" id="{E9F1E9A2-457B-A1A1-BD96-6688B023C1C1}"/>
              </a:ext>
            </a:extLst>
          </p:cNvPr>
          <p:cNvSpPr/>
          <p:nvPr/>
        </p:nvSpPr>
        <p:spPr>
          <a:xfrm>
            <a:off x="6672023" y="1152635"/>
            <a:ext cx="3408713" cy="1333021"/>
          </a:xfrm>
          <a:prstGeom prst="wedgeRoundRectCallout">
            <a:avLst>
              <a:gd name="adj1" fmla="val -31107"/>
              <a:gd name="adj2" fmla="val 96239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2. Choose the colour to match the question (or grey if you don't want your comments recorded)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09E9160A-154D-B3D4-D762-B7DC677C2CEE}"/>
              </a:ext>
            </a:extLst>
          </p:cNvPr>
          <p:cNvSpPr/>
          <p:nvPr/>
        </p:nvSpPr>
        <p:spPr>
          <a:xfrm>
            <a:off x="8962410" y="3548059"/>
            <a:ext cx="2561360" cy="809146"/>
          </a:xfrm>
          <a:prstGeom prst="wedgeRoundRectCallout">
            <a:avLst>
              <a:gd name="adj1" fmla="val -69131"/>
              <a:gd name="adj2" fmla="val 69244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3. Write your response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D63BC569-894F-A007-BCE3-D8F38597428F}"/>
              </a:ext>
            </a:extLst>
          </p:cNvPr>
          <p:cNvSpPr/>
          <p:nvPr/>
        </p:nvSpPr>
        <p:spPr>
          <a:xfrm>
            <a:off x="1334641" y="5985358"/>
            <a:ext cx="9563731" cy="638170"/>
          </a:xfrm>
          <a:prstGeom prst="roundRect">
            <a:avLst/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/>
              <a:t>After clicking send, you can drag your answer to where you want it</a:t>
            </a:r>
            <a:endParaRPr lang="en-GB" sz="2400">
              <a:cs typeface="Calibr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9E9160A-154D-B3D4-D762-B7DC677C2CEE}"/>
              </a:ext>
            </a:extLst>
          </p:cNvPr>
          <p:cNvSpPr/>
          <p:nvPr/>
        </p:nvSpPr>
        <p:spPr>
          <a:xfrm>
            <a:off x="8884964" y="4613586"/>
            <a:ext cx="1191456" cy="809146"/>
          </a:xfrm>
          <a:prstGeom prst="wedgeRoundRectCallout">
            <a:avLst>
              <a:gd name="adj1" fmla="val -112155"/>
              <a:gd name="adj2" fmla="val 46985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4. Hit “Send”</a:t>
            </a:r>
          </a:p>
        </p:txBody>
      </p:sp>
    </p:spTree>
    <p:extLst>
      <p:ext uri="{BB962C8B-B14F-4D97-AF65-F5344CB8AC3E}">
        <p14:creationId xmlns:p14="http://schemas.microsoft.com/office/powerpoint/2010/main" val="4588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A984FD-6CB4-4A68-8043-B828FA62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616"/>
            <a:ext cx="12192000" cy="49189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E07EBE-CC45-4F48-5C28-F556FAA6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</a:t>
            </a:r>
            <a:r>
              <a:rPr lang="en-GB" err="1"/>
              <a:t>Flinga</a:t>
            </a:r>
            <a:r>
              <a:rPr lang="en-GB"/>
              <a:t>: Computer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83FE0A6-5392-1760-9FE8-820327135B5D}"/>
              </a:ext>
            </a:extLst>
          </p:cNvPr>
          <p:cNvSpPr/>
          <p:nvPr/>
        </p:nvSpPr>
        <p:spPr>
          <a:xfrm>
            <a:off x="2619009" y="1951210"/>
            <a:ext cx="2561360" cy="1552277"/>
          </a:xfrm>
          <a:prstGeom prst="wedgeRoundRectCallout">
            <a:avLst>
              <a:gd name="adj1" fmla="val 96776"/>
              <a:gd name="adj2" fmla="val -46249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Choose the colour to match the question (or choose grey if you don’t want your comments recorded)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148A156-035B-18A0-F9D9-DFE1CA1A03E5}"/>
              </a:ext>
            </a:extLst>
          </p:cNvPr>
          <p:cNvSpPr/>
          <p:nvPr/>
        </p:nvSpPr>
        <p:spPr>
          <a:xfrm>
            <a:off x="7121465" y="2526638"/>
            <a:ext cx="2561360" cy="809146"/>
          </a:xfrm>
          <a:prstGeom prst="wedgeRoundRectCallout">
            <a:avLst>
              <a:gd name="adj1" fmla="val 25357"/>
              <a:gd name="adj2" fmla="val -101419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Write your response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A1D14BE-433B-5D1E-8122-D9258A24D213}"/>
              </a:ext>
            </a:extLst>
          </p:cNvPr>
          <p:cNvSpPr/>
          <p:nvPr/>
        </p:nvSpPr>
        <p:spPr>
          <a:xfrm>
            <a:off x="10547530" y="2500585"/>
            <a:ext cx="1079065" cy="809146"/>
          </a:xfrm>
          <a:prstGeom prst="wedgeRoundRectCallout">
            <a:avLst>
              <a:gd name="adj1" fmla="val -38839"/>
              <a:gd name="adj2" fmla="val -88994"/>
              <a:gd name="adj3" fmla="val 16667"/>
            </a:avLst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Hit send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0D088B-E318-5945-3950-41A284ED454B}"/>
              </a:ext>
            </a:extLst>
          </p:cNvPr>
          <p:cNvSpPr/>
          <p:nvPr/>
        </p:nvSpPr>
        <p:spPr>
          <a:xfrm>
            <a:off x="838200" y="4313845"/>
            <a:ext cx="10467290" cy="569969"/>
          </a:xfrm>
          <a:prstGeom prst="roundRect">
            <a:avLst/>
          </a:prstGeom>
          <a:solidFill>
            <a:srgbClr val="042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/>
              <a:t>Then you can drag your answer to where you want it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1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9EE1-E447-4306-86A2-AC2D7C9B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0227" cy="1325563"/>
          </a:xfrm>
        </p:spPr>
        <p:txBody>
          <a:bodyPr/>
          <a:lstStyle/>
          <a:p>
            <a:r>
              <a:rPr lang="en-GB"/>
              <a:t>Today’s Session: Student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2516-6D94-4C4D-9635-7DB181B0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Specifically, collaborative assignments</a:t>
            </a:r>
            <a:r>
              <a:rPr lang="en-FI"/>
              <a:t> where students work together to produce an artefact e.g. </a:t>
            </a:r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093A5D-EDCB-431F-B222-850BE1F15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818166"/>
              </p:ext>
            </p:extLst>
          </p:nvPr>
        </p:nvGraphicFramePr>
        <p:xfrm>
          <a:off x="441790" y="1366463"/>
          <a:ext cx="10912010" cy="660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A56761C-0ED5-403B-A630-78B527D31F11}"/>
              </a:ext>
            </a:extLst>
          </p:cNvPr>
          <p:cNvSpPr/>
          <p:nvPr/>
        </p:nvSpPr>
        <p:spPr>
          <a:xfrm>
            <a:off x="8774130" y="3418726"/>
            <a:ext cx="2507752" cy="2499189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BCFAB-001F-435B-BC8C-DF7A8232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2EBCFAB-001F-435B-BC8C-DF7A8232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842248-7286-4408-ADB0-209401854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4842248-7286-4408-ADB0-209401854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127A93-1C9E-4646-ACFA-EE5E442B3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B127A93-1C9E-4646-ACFA-EE5E442B3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E4FB5-F279-44C8-A113-F060EFE5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95E4FB5-F279-44C8-A113-F060EFE5D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8C2F2-968E-412E-B100-AC0F60A8C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898C2F2-968E-412E-B100-AC0F60A8C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02354-78EC-4BEA-9AC3-8D31C45D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BC02354-78EC-4BEA-9AC3-8D31C45D2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9F73B-9904-4382-8D8E-58FD851FA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639F73B-9904-4382-8D8E-58FD851FA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A0ABA0-616C-4156-BA3B-E38C0B2D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6A0ABA0-616C-4156-BA3B-E38C0B2D9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Sub>
          <a:bldDgm bld="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7F6E-2721-64B0-3761-5EA8133E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Theoretical 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E28A-34FD-D2B5-13BB-466B1B86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275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We're not going to cover the literature on collaborative learning or assessment today.</a:t>
            </a:r>
          </a:p>
          <a:p>
            <a:endParaRPr lang="en-US">
              <a:cs typeface="Calibri"/>
            </a:endParaRPr>
          </a:p>
          <a:p>
            <a:r>
              <a:rPr lang="en-US"/>
              <a:t>Our research and publications about collaboration can be found at: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4BB94-51D4-4F26-9D3A-CB50485279C4}"/>
              </a:ext>
            </a:extLst>
          </p:cNvPr>
          <p:cNvSpPr/>
          <p:nvPr/>
        </p:nvSpPr>
        <p:spPr>
          <a:xfrm>
            <a:off x="4632791" y="6184804"/>
            <a:ext cx="7257858" cy="5386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900">
                <a:solidFill>
                  <a:schemeClr val="bg1"/>
                </a:solidFill>
              </a:rPr>
              <a:t>https://developeap.weebly.com/research.html</a:t>
            </a:r>
            <a:endParaRPr lang="en-GB" sz="29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E4F1F-799F-49A3-A65E-547414D6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89" y="1719621"/>
            <a:ext cx="7110375" cy="43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1E4D-35E5-40A6-AE04-11386445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Research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97FD-ABDF-47F8-97F0-A0EEFEE0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6922" cy="4351338"/>
          </a:xfrm>
        </p:spPr>
        <p:txBody>
          <a:bodyPr/>
          <a:lstStyle/>
          <a:p>
            <a:r>
              <a:rPr lang="en-GB"/>
              <a:t>Following a Grounded Theory approach utilising surveys and in-depth interviews.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661953" y="3230003"/>
          <a:ext cx="7218830" cy="34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44692" y="4352750"/>
            <a:ext cx="312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interviews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(to date)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726" y="4353831"/>
            <a:ext cx="31959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rPr>
              <a:t>16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interviews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(to date)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8371" y="2633401"/>
            <a:ext cx="580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31 </a:t>
            </a:r>
            <a:r>
              <a:rPr kumimoji="0" lang="en-GB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surveys (to date)</a:t>
            </a:r>
          </a:p>
        </p:txBody>
      </p:sp>
    </p:spTree>
    <p:extLst>
      <p:ext uri="{BB962C8B-B14F-4D97-AF65-F5344CB8AC3E}">
        <p14:creationId xmlns:p14="http://schemas.microsoft.com/office/powerpoint/2010/main" val="22710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DC1BC9-1140-43EB-9457-403F3DDC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0DC1BC9-1140-43EB-9457-403F3DDC9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263C1B-73B3-470D-94E9-29202E081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F7263C1B-73B3-470D-94E9-29202E081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949</Words>
  <Application>Microsoft Office PowerPoint</Application>
  <PresentationFormat>Widescreen</PresentationFormat>
  <Paragraphs>128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Palatino Linotype</vt:lpstr>
      <vt:lpstr>office theme</vt:lpstr>
      <vt:lpstr>That thing we don't talk about: Facilitating and assessing student collaborative assignments </vt:lpstr>
      <vt:lpstr>Session Format</vt:lpstr>
      <vt:lpstr>Ethics</vt:lpstr>
      <vt:lpstr>Using ’Flinga’</vt:lpstr>
      <vt:lpstr>Using Flinga: Phone</vt:lpstr>
      <vt:lpstr>Using Flinga: Computer </vt:lpstr>
      <vt:lpstr>Today’s Session: Student Collaboration </vt:lpstr>
      <vt:lpstr>Theoretical Background</vt:lpstr>
      <vt:lpstr>Our Research Interests</vt:lpstr>
      <vt:lpstr>Main areas of discussion</vt:lpstr>
      <vt:lpstr>Beliefs about collaboration</vt:lpstr>
      <vt:lpstr>Emergent concepts: Beliefs</vt:lpstr>
      <vt:lpstr>Beliefs                                         </vt:lpstr>
      <vt:lpstr>Facilitating collaborative assignments </vt:lpstr>
      <vt:lpstr>Emergent concepts: Facilitation </vt:lpstr>
      <vt:lpstr>Facilitation                                      </vt:lpstr>
      <vt:lpstr>Assessing collaborative assignments </vt:lpstr>
      <vt:lpstr>Emergent concepts: Assessment </vt:lpstr>
      <vt:lpstr>Assessment                               </vt:lpstr>
      <vt:lpstr>Wrap-up</vt:lpstr>
      <vt:lpstr>Thank you  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Averil Bolster</dc:creator>
  <cp:lastModifiedBy>Averil Bolster</cp:lastModifiedBy>
  <cp:revision>1</cp:revision>
  <dcterms:created xsi:type="dcterms:W3CDTF">2022-12-30T07:19:16Z</dcterms:created>
  <dcterms:modified xsi:type="dcterms:W3CDTF">2023-04-16T09:52:01Z</dcterms:modified>
</cp:coreProperties>
</file>