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79" r:id="rId5"/>
    <p:sldId id="284" r:id="rId6"/>
    <p:sldId id="278" r:id="rId7"/>
    <p:sldId id="280" r:id="rId8"/>
    <p:sldId id="281" r:id="rId9"/>
    <p:sldId id="285" r:id="rId10"/>
    <p:sldId id="286" r:id="rId11"/>
    <p:sldId id="28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FACAA3-032A-4429-A951-C3E2DA473E67}" v="11" dt="2023-04-14T17:02:30.666"/>
    <p1510:client id="{18521C78-A2AB-4310-996C-4E144C6CF0EE}" v="6" dt="2023-04-14T09:41:23.218"/>
    <p1510:client id="{2A629C46-BB6D-2CF1-E612-5F5794E2101A}" v="805" dt="2023-04-13T13:49:17.135"/>
    <p1510:client id="{2ADC9A9B-E46F-4598-92FF-C0D9BB6758F1}" v="249" dt="2023-04-14T17:44:45.573"/>
    <p1510:client id="{3D50C1D8-C61B-1A46-B8D1-F605F85DD5FC}" v="42" dt="2023-04-13T22:03:41.852"/>
    <p1510:client id="{4A3281DB-537C-314C-4A5E-A9A7CCBB76D8}" v="36" dt="2023-04-14T17:10:46.467"/>
    <p1510:client id="{622C2FCE-2E42-477C-9CB7-BC044ABEA889}" v="3" dt="2023-04-13T22:16:56.531"/>
    <p1510:client id="{72C5B0B4-4E6D-45C6-A6E1-F67DC74EF63B}" v="821" dt="2023-04-14T10:34:23.401"/>
    <p1510:client id="{7BD6AB1D-A09F-EE64-7763-3D2617C3ABB6}" v="7" dt="2023-04-14T16:38:07.232"/>
    <p1510:client id="{EFBAD10B-E6BE-4B71-BA65-AEB78A5CAA0E}" v="2" dt="2023-04-14T09:40:05.6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dman, William" userId="5fb91d09-9059-47a2-87ae-02f9c5430825" providerId="ADAL" clId="{281CF070-7ABD-47CA-B36E-7B90F172C3D8}"/>
    <pc:docChg chg="undo custSel addSld modSld">
      <pc:chgData name="Hardman, William" userId="5fb91d09-9059-47a2-87ae-02f9c5430825" providerId="ADAL" clId="{281CF070-7ABD-47CA-B36E-7B90F172C3D8}" dt="2023-04-13T14:45:51.215" v="462" actId="20577"/>
      <pc:docMkLst>
        <pc:docMk/>
      </pc:docMkLst>
      <pc:sldChg chg="addSp delSp modSp add">
        <pc:chgData name="Hardman, William" userId="5fb91d09-9059-47a2-87ae-02f9c5430825" providerId="ADAL" clId="{281CF070-7ABD-47CA-B36E-7B90F172C3D8}" dt="2023-04-13T14:45:51.215" v="462" actId="20577"/>
        <pc:sldMkLst>
          <pc:docMk/>
          <pc:sldMk cId="2537542335" sldId="284"/>
        </pc:sldMkLst>
        <pc:spChg chg="mod">
          <ac:chgData name="Hardman, William" userId="5fb91d09-9059-47a2-87ae-02f9c5430825" providerId="ADAL" clId="{281CF070-7ABD-47CA-B36E-7B90F172C3D8}" dt="2023-04-13T14:40:45.582" v="228" actId="20577"/>
          <ac:spMkLst>
            <pc:docMk/>
            <pc:sldMk cId="2537542335" sldId="284"/>
            <ac:spMk id="2" creationId="{3E98F6C3-A63A-4D5C-ACCB-FB2A1DB4959B}"/>
          </ac:spMkLst>
        </pc:spChg>
        <pc:spChg chg="add mod">
          <ac:chgData name="Hardman, William" userId="5fb91d09-9059-47a2-87ae-02f9c5430825" providerId="ADAL" clId="{281CF070-7ABD-47CA-B36E-7B90F172C3D8}" dt="2023-04-13T14:45:51.215" v="462" actId="20577"/>
          <ac:spMkLst>
            <pc:docMk/>
            <pc:sldMk cId="2537542335" sldId="284"/>
            <ac:spMk id="5" creationId="{CBDE271B-0C70-496F-8A92-BE21D9ADA4C9}"/>
          </ac:spMkLst>
        </pc:spChg>
        <pc:picChg chg="add mod">
          <ac:chgData name="Hardman, William" userId="5fb91d09-9059-47a2-87ae-02f9c5430825" providerId="ADAL" clId="{281CF070-7ABD-47CA-B36E-7B90F172C3D8}" dt="2023-04-13T14:40:04.299" v="189" actId="1076"/>
          <ac:picMkLst>
            <pc:docMk/>
            <pc:sldMk cId="2537542335" sldId="284"/>
            <ac:picMk id="4" creationId="{E3BA2C5A-386F-4472-97A3-38F36ECB9233}"/>
          </ac:picMkLst>
        </pc:picChg>
        <pc:picChg chg="add del">
          <ac:chgData name="Hardman, William" userId="5fb91d09-9059-47a2-87ae-02f9c5430825" providerId="ADAL" clId="{281CF070-7ABD-47CA-B36E-7B90F172C3D8}" dt="2023-04-13T14:44:23.328" v="379" actId="478"/>
          <ac:picMkLst>
            <pc:docMk/>
            <pc:sldMk cId="2537542335" sldId="284"/>
            <ac:picMk id="6" creationId="{5321F0CA-6711-424B-81CE-7A3CA1315851}"/>
          </ac:picMkLst>
        </pc:picChg>
      </pc:sldChg>
    </pc:docChg>
  </pc:docChgLst>
  <pc:docChgLst>
    <pc:chgData name="Lorraine Mighty (People and Organisational Development)" userId="9b956f19-fd78-4d94-86e1-b218f59c4221" providerId="ADAL" clId="{18521C78-A2AB-4310-996C-4E144C6CF0EE}"/>
    <pc:docChg chg="modSld">
      <pc:chgData name="Lorraine Mighty (People and Organisational Development)" userId="9b956f19-fd78-4d94-86e1-b218f59c4221" providerId="ADAL" clId="{18521C78-A2AB-4310-996C-4E144C6CF0EE}" dt="2023-04-14T09:41:23.218" v="1" actId="14100"/>
      <pc:docMkLst>
        <pc:docMk/>
      </pc:docMkLst>
      <pc:sldChg chg="modSp mod">
        <pc:chgData name="Lorraine Mighty (People and Organisational Development)" userId="9b956f19-fd78-4d94-86e1-b218f59c4221" providerId="ADAL" clId="{18521C78-A2AB-4310-996C-4E144C6CF0EE}" dt="2023-04-14T09:41:23.218" v="1" actId="14100"/>
        <pc:sldMkLst>
          <pc:docMk/>
          <pc:sldMk cId="3318496691" sldId="279"/>
        </pc:sldMkLst>
        <pc:picChg chg="mod">
          <ac:chgData name="Lorraine Mighty (People and Organisational Development)" userId="9b956f19-fd78-4d94-86e1-b218f59c4221" providerId="ADAL" clId="{18521C78-A2AB-4310-996C-4E144C6CF0EE}" dt="2023-04-14T09:41:23.218" v="1" actId="14100"/>
          <ac:picMkLst>
            <pc:docMk/>
            <pc:sldMk cId="3318496691" sldId="279"/>
            <ac:picMk id="4" creationId="{2BF5B86F-174F-35F3-FE80-37F7181E39CC}"/>
          </ac:picMkLst>
        </pc:picChg>
      </pc:sldChg>
    </pc:docChg>
  </pc:docChgLst>
  <pc:docChgLst>
    <pc:chgData name="Iwona Winiarska-Pringle" userId="S::iwona.winiarska-pringle_glasgow.ac.uk#ext#@strath.onmicrosoft.com::7f94ccfb-f620-4e6a-85bb-e584612554c0" providerId="AD" clId="Web-{72C5B0B4-4E6D-45C6-A6E1-F67DC74EF63B}"/>
    <pc:docChg chg="addSld modSld">
      <pc:chgData name="Iwona Winiarska-Pringle" userId="S::iwona.winiarska-pringle_glasgow.ac.uk#ext#@strath.onmicrosoft.com::7f94ccfb-f620-4e6a-85bb-e584612554c0" providerId="AD" clId="Web-{72C5B0B4-4E6D-45C6-A6E1-F67DC74EF63B}" dt="2023-04-14T10:34:23.401" v="819" actId="20577"/>
      <pc:docMkLst>
        <pc:docMk/>
      </pc:docMkLst>
      <pc:sldChg chg="modSp add replId">
        <pc:chgData name="Iwona Winiarska-Pringle" userId="S::iwona.winiarska-pringle_glasgow.ac.uk#ext#@strath.onmicrosoft.com::7f94ccfb-f620-4e6a-85bb-e584612554c0" providerId="AD" clId="Web-{72C5B0B4-4E6D-45C6-A6E1-F67DC74EF63B}" dt="2023-04-14T10:12:04.539" v="394" actId="20577"/>
        <pc:sldMkLst>
          <pc:docMk/>
          <pc:sldMk cId="3147924092" sldId="285"/>
        </pc:sldMkLst>
        <pc:spChg chg="mod">
          <ac:chgData name="Iwona Winiarska-Pringle" userId="S::iwona.winiarska-pringle_glasgow.ac.uk#ext#@strath.onmicrosoft.com::7f94ccfb-f620-4e6a-85bb-e584612554c0" providerId="AD" clId="Web-{72C5B0B4-4E6D-45C6-A6E1-F67DC74EF63B}" dt="2023-04-14T10:08:40.456" v="273" actId="20577"/>
          <ac:spMkLst>
            <pc:docMk/>
            <pc:sldMk cId="3147924092" sldId="285"/>
            <ac:spMk id="2" creationId="{CDE2E62E-D1F7-B580-C050-08DBEA678779}"/>
          </ac:spMkLst>
        </pc:spChg>
        <pc:spChg chg="mod">
          <ac:chgData name="Iwona Winiarska-Pringle" userId="S::iwona.winiarska-pringle_glasgow.ac.uk#ext#@strath.onmicrosoft.com::7f94ccfb-f620-4e6a-85bb-e584612554c0" providerId="AD" clId="Web-{72C5B0B4-4E6D-45C6-A6E1-F67DC74EF63B}" dt="2023-04-14T10:12:04.539" v="394" actId="20577"/>
          <ac:spMkLst>
            <pc:docMk/>
            <pc:sldMk cId="3147924092" sldId="285"/>
            <ac:spMk id="3" creationId="{8568C23A-CA74-4F2A-4F28-ABD65D052050}"/>
          </ac:spMkLst>
        </pc:spChg>
      </pc:sldChg>
      <pc:sldChg chg="addSp delSp modSp add replId">
        <pc:chgData name="Iwona Winiarska-Pringle" userId="S::iwona.winiarska-pringle_glasgow.ac.uk#ext#@strath.onmicrosoft.com::7f94ccfb-f620-4e6a-85bb-e584612554c0" providerId="AD" clId="Web-{72C5B0B4-4E6D-45C6-A6E1-F67DC74EF63B}" dt="2023-04-14T10:32:25.148" v="740" actId="20577"/>
        <pc:sldMkLst>
          <pc:docMk/>
          <pc:sldMk cId="2407228349" sldId="286"/>
        </pc:sldMkLst>
        <pc:spChg chg="mod">
          <ac:chgData name="Iwona Winiarska-Pringle" userId="S::iwona.winiarska-pringle_glasgow.ac.uk#ext#@strath.onmicrosoft.com::7f94ccfb-f620-4e6a-85bb-e584612554c0" providerId="AD" clId="Web-{72C5B0B4-4E6D-45C6-A6E1-F67DC74EF63B}" dt="2023-04-14T10:32:25.148" v="740" actId="20577"/>
          <ac:spMkLst>
            <pc:docMk/>
            <pc:sldMk cId="2407228349" sldId="286"/>
            <ac:spMk id="2" creationId="{CDE2E62E-D1F7-B580-C050-08DBEA678779}"/>
          </ac:spMkLst>
        </pc:spChg>
        <pc:spChg chg="mod">
          <ac:chgData name="Iwona Winiarska-Pringle" userId="S::iwona.winiarska-pringle_glasgow.ac.uk#ext#@strath.onmicrosoft.com::7f94ccfb-f620-4e6a-85bb-e584612554c0" providerId="AD" clId="Web-{72C5B0B4-4E6D-45C6-A6E1-F67DC74EF63B}" dt="2023-04-14T10:30:12.707" v="733" actId="20577"/>
          <ac:spMkLst>
            <pc:docMk/>
            <pc:sldMk cId="2407228349" sldId="286"/>
            <ac:spMk id="3" creationId="{8568C23A-CA74-4F2A-4F28-ABD65D052050}"/>
          </ac:spMkLst>
        </pc:spChg>
        <pc:picChg chg="del">
          <ac:chgData name="Iwona Winiarska-Pringle" userId="S::iwona.winiarska-pringle_glasgow.ac.uk#ext#@strath.onmicrosoft.com::7f94ccfb-f620-4e6a-85bb-e584612554c0" providerId="AD" clId="Web-{72C5B0B4-4E6D-45C6-A6E1-F67DC74EF63B}" dt="2023-04-14T10:13:42.807" v="470"/>
          <ac:picMkLst>
            <pc:docMk/>
            <pc:sldMk cId="2407228349" sldId="286"/>
            <ac:picMk id="4" creationId="{026C17EE-DA32-A9FD-6371-42F9FAD34567}"/>
          </ac:picMkLst>
        </pc:picChg>
        <pc:picChg chg="add mod">
          <ac:chgData name="Iwona Winiarska-Pringle" userId="S::iwona.winiarska-pringle_glasgow.ac.uk#ext#@strath.onmicrosoft.com::7f94ccfb-f620-4e6a-85bb-e584612554c0" providerId="AD" clId="Web-{72C5B0B4-4E6D-45C6-A6E1-F67DC74EF63B}" dt="2023-04-14T10:13:44.979" v="471" actId="1076"/>
          <ac:picMkLst>
            <pc:docMk/>
            <pc:sldMk cId="2407228349" sldId="286"/>
            <ac:picMk id="5" creationId="{45FBA8CF-1BB2-7A60-9D28-9B00A04256A0}"/>
          </ac:picMkLst>
        </pc:picChg>
      </pc:sldChg>
      <pc:sldChg chg="modSp add replId">
        <pc:chgData name="Iwona Winiarska-Pringle" userId="S::iwona.winiarska-pringle_glasgow.ac.uk#ext#@strath.onmicrosoft.com::7f94ccfb-f620-4e6a-85bb-e584612554c0" providerId="AD" clId="Web-{72C5B0B4-4E6D-45C6-A6E1-F67DC74EF63B}" dt="2023-04-14T10:34:23.401" v="819" actId="20577"/>
        <pc:sldMkLst>
          <pc:docMk/>
          <pc:sldMk cId="733144251" sldId="287"/>
        </pc:sldMkLst>
        <pc:spChg chg="mod">
          <ac:chgData name="Iwona Winiarska-Pringle" userId="S::iwona.winiarska-pringle_glasgow.ac.uk#ext#@strath.onmicrosoft.com::7f94ccfb-f620-4e6a-85bb-e584612554c0" providerId="AD" clId="Web-{72C5B0B4-4E6D-45C6-A6E1-F67DC74EF63B}" dt="2023-04-14T10:32:36.664" v="753" actId="20577"/>
          <ac:spMkLst>
            <pc:docMk/>
            <pc:sldMk cId="733144251" sldId="287"/>
            <ac:spMk id="2" creationId="{CDE2E62E-D1F7-B580-C050-08DBEA678779}"/>
          </ac:spMkLst>
        </pc:spChg>
        <pc:spChg chg="mod">
          <ac:chgData name="Iwona Winiarska-Pringle" userId="S::iwona.winiarska-pringle_glasgow.ac.uk#ext#@strath.onmicrosoft.com::7f94ccfb-f620-4e6a-85bb-e584612554c0" providerId="AD" clId="Web-{72C5B0B4-4E6D-45C6-A6E1-F67DC74EF63B}" dt="2023-04-14T10:34:23.401" v="819" actId="20577"/>
          <ac:spMkLst>
            <pc:docMk/>
            <pc:sldMk cId="733144251" sldId="287"/>
            <ac:spMk id="3" creationId="{8568C23A-CA74-4F2A-4F28-ABD65D052050}"/>
          </ac:spMkLst>
        </pc:spChg>
      </pc:sldChg>
    </pc:docChg>
  </pc:docChgLst>
  <pc:docChgLst>
    <pc:chgData name="Hardman, William" userId="5fb91d09-9059-47a2-87ae-02f9c5430825" providerId="ADAL" clId="{3D50C1D8-C61B-1A46-B8D1-F605F85DD5FC}"/>
    <pc:docChg chg="undo custSel addSld delSld modSld sldOrd">
      <pc:chgData name="Hardman, William" userId="5fb91d09-9059-47a2-87ae-02f9c5430825" providerId="ADAL" clId="{3D50C1D8-C61B-1A46-B8D1-F605F85DD5FC}" dt="2023-04-13T22:13:12.585" v="568" actId="2696"/>
      <pc:docMkLst>
        <pc:docMk/>
      </pc:docMkLst>
      <pc:sldChg chg="del">
        <pc:chgData name="Hardman, William" userId="5fb91d09-9059-47a2-87ae-02f9c5430825" providerId="ADAL" clId="{3D50C1D8-C61B-1A46-B8D1-F605F85DD5FC}" dt="2023-04-13T22:12:42.054" v="550" actId="2696"/>
        <pc:sldMkLst>
          <pc:docMk/>
          <pc:sldMk cId="2764136378" sldId="257"/>
        </pc:sldMkLst>
      </pc:sldChg>
      <pc:sldChg chg="del">
        <pc:chgData name="Hardman, William" userId="5fb91d09-9059-47a2-87ae-02f9c5430825" providerId="ADAL" clId="{3D50C1D8-C61B-1A46-B8D1-F605F85DD5FC}" dt="2023-04-13T22:12:42.888" v="551" actId="2696"/>
        <pc:sldMkLst>
          <pc:docMk/>
          <pc:sldMk cId="1671021299" sldId="258"/>
        </pc:sldMkLst>
      </pc:sldChg>
      <pc:sldChg chg="del">
        <pc:chgData name="Hardman, William" userId="5fb91d09-9059-47a2-87ae-02f9c5430825" providerId="ADAL" clId="{3D50C1D8-C61B-1A46-B8D1-F605F85DD5FC}" dt="2023-04-13T22:12:43.652" v="552" actId="2696"/>
        <pc:sldMkLst>
          <pc:docMk/>
          <pc:sldMk cId="4062628226" sldId="259"/>
        </pc:sldMkLst>
      </pc:sldChg>
      <pc:sldChg chg="del">
        <pc:chgData name="Hardman, William" userId="5fb91d09-9059-47a2-87ae-02f9c5430825" providerId="ADAL" clId="{3D50C1D8-C61B-1A46-B8D1-F605F85DD5FC}" dt="2023-04-13T22:12:44.124" v="553" actId="2696"/>
        <pc:sldMkLst>
          <pc:docMk/>
          <pc:sldMk cId="653838848" sldId="260"/>
        </pc:sldMkLst>
      </pc:sldChg>
      <pc:sldChg chg="del">
        <pc:chgData name="Hardman, William" userId="5fb91d09-9059-47a2-87ae-02f9c5430825" providerId="ADAL" clId="{3D50C1D8-C61B-1A46-B8D1-F605F85DD5FC}" dt="2023-04-13T22:12:45.238" v="554" actId="2696"/>
        <pc:sldMkLst>
          <pc:docMk/>
          <pc:sldMk cId="513181677" sldId="261"/>
        </pc:sldMkLst>
      </pc:sldChg>
      <pc:sldChg chg="del">
        <pc:chgData name="Hardman, William" userId="5fb91d09-9059-47a2-87ae-02f9c5430825" providerId="ADAL" clId="{3D50C1D8-C61B-1A46-B8D1-F605F85DD5FC}" dt="2023-04-13T22:12:40.897" v="549" actId="2696"/>
        <pc:sldMkLst>
          <pc:docMk/>
          <pc:sldMk cId="3754748639" sldId="262"/>
        </pc:sldMkLst>
      </pc:sldChg>
      <pc:sldChg chg="del">
        <pc:chgData name="Hardman, William" userId="5fb91d09-9059-47a2-87ae-02f9c5430825" providerId="ADAL" clId="{3D50C1D8-C61B-1A46-B8D1-F605F85DD5FC}" dt="2023-04-13T22:12:46.588" v="555" actId="2696"/>
        <pc:sldMkLst>
          <pc:docMk/>
          <pc:sldMk cId="2120400699" sldId="263"/>
        </pc:sldMkLst>
      </pc:sldChg>
      <pc:sldChg chg="del">
        <pc:chgData name="Hardman, William" userId="5fb91d09-9059-47a2-87ae-02f9c5430825" providerId="ADAL" clId="{3D50C1D8-C61B-1A46-B8D1-F605F85DD5FC}" dt="2023-04-13T22:12:47.106" v="556" actId="2696"/>
        <pc:sldMkLst>
          <pc:docMk/>
          <pc:sldMk cId="1572075280" sldId="264"/>
        </pc:sldMkLst>
      </pc:sldChg>
      <pc:sldChg chg="del">
        <pc:chgData name="Hardman, William" userId="5fb91d09-9059-47a2-87ae-02f9c5430825" providerId="ADAL" clId="{3D50C1D8-C61B-1A46-B8D1-F605F85DD5FC}" dt="2023-04-13T22:12:47.691" v="557" actId="2696"/>
        <pc:sldMkLst>
          <pc:docMk/>
          <pc:sldMk cId="2485181705" sldId="265"/>
        </pc:sldMkLst>
      </pc:sldChg>
      <pc:sldChg chg="del">
        <pc:chgData name="Hardman, William" userId="5fb91d09-9059-47a2-87ae-02f9c5430825" providerId="ADAL" clId="{3D50C1D8-C61B-1A46-B8D1-F605F85DD5FC}" dt="2023-04-13T22:12:52.810" v="558" actId="2696"/>
        <pc:sldMkLst>
          <pc:docMk/>
          <pc:sldMk cId="1459905474" sldId="266"/>
        </pc:sldMkLst>
      </pc:sldChg>
      <pc:sldChg chg="del">
        <pc:chgData name="Hardman, William" userId="5fb91d09-9059-47a2-87ae-02f9c5430825" providerId="ADAL" clId="{3D50C1D8-C61B-1A46-B8D1-F605F85DD5FC}" dt="2023-04-13T22:12:54.677" v="559" actId="2696"/>
        <pc:sldMkLst>
          <pc:docMk/>
          <pc:sldMk cId="3372039619" sldId="267"/>
        </pc:sldMkLst>
      </pc:sldChg>
      <pc:sldChg chg="del">
        <pc:chgData name="Hardman, William" userId="5fb91d09-9059-47a2-87ae-02f9c5430825" providerId="ADAL" clId="{3D50C1D8-C61B-1A46-B8D1-F605F85DD5FC}" dt="2023-04-13T22:12:55.869" v="560" actId="2696"/>
        <pc:sldMkLst>
          <pc:docMk/>
          <pc:sldMk cId="1905062051" sldId="268"/>
        </pc:sldMkLst>
      </pc:sldChg>
      <pc:sldChg chg="del">
        <pc:chgData name="Hardman, William" userId="5fb91d09-9059-47a2-87ae-02f9c5430825" providerId="ADAL" clId="{3D50C1D8-C61B-1A46-B8D1-F605F85DD5FC}" dt="2023-04-13T22:12:57.084" v="561" actId="2696"/>
        <pc:sldMkLst>
          <pc:docMk/>
          <pc:sldMk cId="2160342909" sldId="269"/>
        </pc:sldMkLst>
      </pc:sldChg>
      <pc:sldChg chg="del">
        <pc:chgData name="Hardman, William" userId="5fb91d09-9059-47a2-87ae-02f9c5430825" providerId="ADAL" clId="{3D50C1D8-C61B-1A46-B8D1-F605F85DD5FC}" dt="2023-04-13T22:12:59.527" v="562" actId="2696"/>
        <pc:sldMkLst>
          <pc:docMk/>
          <pc:sldMk cId="861412560" sldId="270"/>
        </pc:sldMkLst>
      </pc:sldChg>
      <pc:sldChg chg="del">
        <pc:chgData name="Hardman, William" userId="5fb91d09-9059-47a2-87ae-02f9c5430825" providerId="ADAL" clId="{3D50C1D8-C61B-1A46-B8D1-F605F85DD5FC}" dt="2023-04-13T22:13:00.909" v="563" actId="2696"/>
        <pc:sldMkLst>
          <pc:docMk/>
          <pc:sldMk cId="2952920955" sldId="271"/>
        </pc:sldMkLst>
      </pc:sldChg>
      <pc:sldChg chg="del">
        <pc:chgData name="Hardman, William" userId="5fb91d09-9059-47a2-87ae-02f9c5430825" providerId="ADAL" clId="{3D50C1D8-C61B-1A46-B8D1-F605F85DD5FC}" dt="2023-04-13T22:13:03.047" v="564" actId="2696"/>
        <pc:sldMkLst>
          <pc:docMk/>
          <pc:sldMk cId="2911402940" sldId="272"/>
        </pc:sldMkLst>
      </pc:sldChg>
      <pc:sldChg chg="addSp delSp modSp mod modAnim">
        <pc:chgData name="Hardman, William" userId="5fb91d09-9059-47a2-87ae-02f9c5430825" providerId="ADAL" clId="{3D50C1D8-C61B-1A46-B8D1-F605F85DD5FC}" dt="2023-04-13T22:04:01.221" v="527" actId="1076"/>
        <pc:sldMkLst>
          <pc:docMk/>
          <pc:sldMk cId="1271788985" sldId="273"/>
        </pc:sldMkLst>
        <pc:picChg chg="add del mod">
          <ac:chgData name="Hardman, William" userId="5fb91d09-9059-47a2-87ae-02f9c5430825" providerId="ADAL" clId="{3D50C1D8-C61B-1A46-B8D1-F605F85DD5FC}" dt="2023-04-13T15:28:55.766" v="496"/>
          <ac:picMkLst>
            <pc:docMk/>
            <pc:sldMk cId="1271788985" sldId="273"/>
            <ac:picMk id="2" creationId="{677B9EC6-B63C-3DEB-EC09-24AC3D49F6FF}"/>
          </ac:picMkLst>
        </pc:picChg>
        <pc:picChg chg="add mod">
          <ac:chgData name="Hardman, William" userId="5fb91d09-9059-47a2-87ae-02f9c5430825" providerId="ADAL" clId="{3D50C1D8-C61B-1A46-B8D1-F605F85DD5FC}" dt="2023-04-13T22:04:01.221" v="527" actId="1076"/>
          <ac:picMkLst>
            <pc:docMk/>
            <pc:sldMk cId="1271788985" sldId="273"/>
            <ac:picMk id="4" creationId="{58995214-BE41-92F9-CB46-D8FF7BA2BE63}"/>
          </ac:picMkLst>
        </pc:picChg>
      </pc:sldChg>
      <pc:sldChg chg="del">
        <pc:chgData name="Hardman, William" userId="5fb91d09-9059-47a2-87ae-02f9c5430825" providerId="ADAL" clId="{3D50C1D8-C61B-1A46-B8D1-F605F85DD5FC}" dt="2023-04-13T22:13:07.999" v="565" actId="2696"/>
        <pc:sldMkLst>
          <pc:docMk/>
          <pc:sldMk cId="3038308111" sldId="274"/>
        </pc:sldMkLst>
      </pc:sldChg>
      <pc:sldChg chg="del">
        <pc:chgData name="Hardman, William" userId="5fb91d09-9059-47a2-87ae-02f9c5430825" providerId="ADAL" clId="{3D50C1D8-C61B-1A46-B8D1-F605F85DD5FC}" dt="2023-04-13T22:13:08.919" v="566" actId="2696"/>
        <pc:sldMkLst>
          <pc:docMk/>
          <pc:sldMk cId="2840124060" sldId="275"/>
        </pc:sldMkLst>
      </pc:sldChg>
      <pc:sldChg chg="del">
        <pc:chgData name="Hardman, William" userId="5fb91d09-9059-47a2-87ae-02f9c5430825" providerId="ADAL" clId="{3D50C1D8-C61B-1A46-B8D1-F605F85DD5FC}" dt="2023-04-13T22:13:09.596" v="567" actId="2696"/>
        <pc:sldMkLst>
          <pc:docMk/>
          <pc:sldMk cId="1715563182" sldId="276"/>
        </pc:sldMkLst>
      </pc:sldChg>
      <pc:sldChg chg="del">
        <pc:chgData name="Hardman, William" userId="5fb91d09-9059-47a2-87ae-02f9c5430825" providerId="ADAL" clId="{3D50C1D8-C61B-1A46-B8D1-F605F85DD5FC}" dt="2023-04-13T22:13:12.585" v="568" actId="2696"/>
        <pc:sldMkLst>
          <pc:docMk/>
          <pc:sldMk cId="3220176681" sldId="277"/>
        </pc:sldMkLst>
      </pc:sldChg>
      <pc:sldChg chg="modSp new mod ord">
        <pc:chgData name="Hardman, William" userId="5fb91d09-9059-47a2-87ae-02f9c5430825" providerId="ADAL" clId="{3D50C1D8-C61B-1A46-B8D1-F605F85DD5FC}" dt="2023-04-13T22:12:24.578" v="548" actId="20577"/>
        <pc:sldMkLst>
          <pc:docMk/>
          <pc:sldMk cId="4016367278" sldId="278"/>
        </pc:sldMkLst>
        <pc:spChg chg="mod">
          <ac:chgData name="Hardman, William" userId="5fb91d09-9059-47a2-87ae-02f9c5430825" providerId="ADAL" clId="{3D50C1D8-C61B-1A46-B8D1-F605F85DD5FC}" dt="2023-04-13T22:12:24.578" v="548" actId="20577"/>
          <ac:spMkLst>
            <pc:docMk/>
            <pc:sldMk cId="4016367278" sldId="278"/>
            <ac:spMk id="2" creationId="{71F66B26-8AEA-2C94-0731-C6C32996A8DD}"/>
          </ac:spMkLst>
        </pc:spChg>
        <pc:spChg chg="mod">
          <ac:chgData name="Hardman, William" userId="5fb91d09-9059-47a2-87ae-02f9c5430825" providerId="ADAL" clId="{3D50C1D8-C61B-1A46-B8D1-F605F85DD5FC}" dt="2023-04-13T15:15:24.197" v="449" actId="27636"/>
          <ac:spMkLst>
            <pc:docMk/>
            <pc:sldMk cId="4016367278" sldId="278"/>
            <ac:spMk id="3" creationId="{589851DA-52E9-4C2B-68A4-25D7EBEA7E8A}"/>
          </ac:spMkLst>
        </pc:spChg>
      </pc:sldChg>
      <pc:sldChg chg="addSp delSp modSp new mod ord setBg setClrOvrMap">
        <pc:chgData name="Hardman, William" userId="5fb91d09-9059-47a2-87ae-02f9c5430825" providerId="ADAL" clId="{3D50C1D8-C61B-1A46-B8D1-F605F85DD5FC}" dt="2023-04-13T15:18:43.426" v="484" actId="20578"/>
        <pc:sldMkLst>
          <pc:docMk/>
          <pc:sldMk cId="3318496691" sldId="279"/>
        </pc:sldMkLst>
        <pc:spChg chg="mod ord">
          <ac:chgData name="Hardman, William" userId="5fb91d09-9059-47a2-87ae-02f9c5430825" providerId="ADAL" clId="{3D50C1D8-C61B-1A46-B8D1-F605F85DD5FC}" dt="2023-04-05T13:24:25.610" v="188" actId="1076"/>
          <ac:spMkLst>
            <pc:docMk/>
            <pc:sldMk cId="3318496691" sldId="279"/>
            <ac:spMk id="2" creationId="{6CEE00F5-606E-9502-3094-E47E5D6AA376}"/>
          </ac:spMkLst>
        </pc:spChg>
        <pc:spChg chg="add mod">
          <ac:chgData name="Hardman, William" userId="5fb91d09-9059-47a2-87ae-02f9c5430825" providerId="ADAL" clId="{3D50C1D8-C61B-1A46-B8D1-F605F85DD5FC}" dt="2023-04-05T13:20:12.562" v="19" actId="1076"/>
          <ac:spMkLst>
            <pc:docMk/>
            <pc:sldMk cId="3318496691" sldId="279"/>
            <ac:spMk id="5" creationId="{D377488F-5E45-5EA7-4882-0686219116E7}"/>
          </ac:spMkLst>
        </pc:spChg>
        <pc:spChg chg="add mod">
          <ac:chgData name="Hardman, William" userId="5fb91d09-9059-47a2-87ae-02f9c5430825" providerId="ADAL" clId="{3D50C1D8-C61B-1A46-B8D1-F605F85DD5FC}" dt="2023-04-05T13:25:32.321" v="282" actId="20577"/>
          <ac:spMkLst>
            <pc:docMk/>
            <pc:sldMk cId="3318496691" sldId="279"/>
            <ac:spMk id="6" creationId="{46EF6AE8-34CC-A827-617B-27982360CC86}"/>
          </ac:spMkLst>
        </pc:spChg>
        <pc:spChg chg="add del">
          <ac:chgData name="Hardman, William" userId="5fb91d09-9059-47a2-87ae-02f9c5430825" providerId="ADAL" clId="{3D50C1D8-C61B-1A46-B8D1-F605F85DD5FC}" dt="2023-04-05T13:19:29.947" v="9" actId="26606"/>
          <ac:spMkLst>
            <pc:docMk/>
            <pc:sldMk cId="3318496691" sldId="279"/>
            <ac:spMk id="9" creationId="{0671A8AE-40A1-4631-A6B8-581AFF065482}"/>
          </ac:spMkLst>
        </pc:spChg>
        <pc:spChg chg="add del">
          <ac:chgData name="Hardman, William" userId="5fb91d09-9059-47a2-87ae-02f9c5430825" providerId="ADAL" clId="{3D50C1D8-C61B-1A46-B8D1-F605F85DD5FC}" dt="2023-04-05T13:19:29.947" v="9" actId="26606"/>
          <ac:spMkLst>
            <pc:docMk/>
            <pc:sldMk cId="3318496691" sldId="279"/>
            <ac:spMk id="11" creationId="{AB58EF07-17C2-48CF-ABB0-EEF1F17CB8F0}"/>
          </ac:spMkLst>
        </pc:spChg>
        <pc:spChg chg="add del">
          <ac:chgData name="Hardman, William" userId="5fb91d09-9059-47a2-87ae-02f9c5430825" providerId="ADAL" clId="{3D50C1D8-C61B-1A46-B8D1-F605F85DD5FC}" dt="2023-04-05T13:19:29.947" v="9" actId="26606"/>
          <ac:spMkLst>
            <pc:docMk/>
            <pc:sldMk cId="3318496691" sldId="279"/>
            <ac:spMk id="13" creationId="{AF2F604E-43BE-4DC3-B983-E071523364F8}"/>
          </ac:spMkLst>
        </pc:spChg>
        <pc:spChg chg="add del">
          <ac:chgData name="Hardman, William" userId="5fb91d09-9059-47a2-87ae-02f9c5430825" providerId="ADAL" clId="{3D50C1D8-C61B-1A46-B8D1-F605F85DD5FC}" dt="2023-04-05T13:19:29.947" v="9" actId="26606"/>
          <ac:spMkLst>
            <pc:docMk/>
            <pc:sldMk cId="3318496691" sldId="279"/>
            <ac:spMk id="15" creationId="{08C9B587-E65E-4B52-B37C-ABEBB6E87928}"/>
          </ac:spMkLst>
        </pc:spChg>
        <pc:spChg chg="add">
          <ac:chgData name="Hardman, William" userId="5fb91d09-9059-47a2-87ae-02f9c5430825" providerId="ADAL" clId="{3D50C1D8-C61B-1A46-B8D1-F605F85DD5FC}" dt="2023-04-05T13:19:29.968" v="10" actId="26606"/>
          <ac:spMkLst>
            <pc:docMk/>
            <pc:sldMk cId="3318496691" sldId="279"/>
            <ac:spMk id="17" creationId="{9B7AD9F6-8CE7-4299-8FC6-328F4DCD3FF9}"/>
          </ac:spMkLst>
        </pc:spChg>
        <pc:spChg chg="add">
          <ac:chgData name="Hardman, William" userId="5fb91d09-9059-47a2-87ae-02f9c5430825" providerId="ADAL" clId="{3D50C1D8-C61B-1A46-B8D1-F605F85DD5FC}" dt="2023-04-05T13:19:29.968" v="10" actId="26606"/>
          <ac:spMkLst>
            <pc:docMk/>
            <pc:sldMk cId="3318496691" sldId="279"/>
            <ac:spMk id="18" creationId="{F49775AF-8896-43EE-92C6-83497D6DC56F}"/>
          </ac:spMkLst>
        </pc:spChg>
        <pc:picChg chg="add mod">
          <ac:chgData name="Hardman, William" userId="5fb91d09-9059-47a2-87ae-02f9c5430825" providerId="ADAL" clId="{3D50C1D8-C61B-1A46-B8D1-F605F85DD5FC}" dt="2023-04-05T13:24:26.445" v="189" actId="1076"/>
          <ac:picMkLst>
            <pc:docMk/>
            <pc:sldMk cId="3318496691" sldId="279"/>
            <ac:picMk id="4" creationId="{2BF5B86F-174F-35F3-FE80-37F7181E39CC}"/>
          </ac:picMkLst>
        </pc:picChg>
      </pc:sldChg>
      <pc:sldChg chg="addSp modSp mod ord setBg">
        <pc:chgData name="Hardman, William" userId="5fb91d09-9059-47a2-87ae-02f9c5430825" providerId="ADAL" clId="{3D50C1D8-C61B-1A46-B8D1-F605F85DD5FC}" dt="2023-04-13T15:22:01.080" v="487" actId="20578"/>
        <pc:sldMkLst>
          <pc:docMk/>
          <pc:sldMk cId="3145157540" sldId="280"/>
        </pc:sldMkLst>
        <pc:spChg chg="mod">
          <ac:chgData name="Hardman, William" userId="5fb91d09-9059-47a2-87ae-02f9c5430825" providerId="ADAL" clId="{3D50C1D8-C61B-1A46-B8D1-F605F85DD5FC}" dt="2023-04-13T15:07:25.080" v="333" actId="26606"/>
          <ac:spMkLst>
            <pc:docMk/>
            <pc:sldMk cId="3145157540" sldId="280"/>
            <ac:spMk id="2" creationId="{CA2F5FDE-8E05-506B-345B-D10AD6562F23}"/>
          </ac:spMkLst>
        </pc:spChg>
        <pc:spChg chg="mod">
          <ac:chgData name="Hardman, William" userId="5fb91d09-9059-47a2-87ae-02f9c5430825" providerId="ADAL" clId="{3D50C1D8-C61B-1A46-B8D1-F605F85DD5FC}" dt="2023-04-13T15:13:39.669" v="438" actId="255"/>
          <ac:spMkLst>
            <pc:docMk/>
            <pc:sldMk cId="3145157540" sldId="280"/>
            <ac:spMk id="3" creationId="{D5C24EAF-4650-9369-F961-09420F99D1E1}"/>
          </ac:spMkLst>
        </pc:spChg>
        <pc:spChg chg="add">
          <ac:chgData name="Hardman, William" userId="5fb91d09-9059-47a2-87ae-02f9c5430825" providerId="ADAL" clId="{3D50C1D8-C61B-1A46-B8D1-F605F85DD5FC}" dt="2023-04-13T15:07:25.080" v="333" actId="26606"/>
          <ac:spMkLst>
            <pc:docMk/>
            <pc:sldMk cId="3145157540" sldId="280"/>
            <ac:spMk id="9" creationId="{45D37F4E-DDB4-456B-97E0-9937730A039F}"/>
          </ac:spMkLst>
        </pc:spChg>
        <pc:spChg chg="add">
          <ac:chgData name="Hardman, William" userId="5fb91d09-9059-47a2-87ae-02f9c5430825" providerId="ADAL" clId="{3D50C1D8-C61B-1A46-B8D1-F605F85DD5FC}" dt="2023-04-13T15:07:25.080" v="333" actId="26606"/>
          <ac:spMkLst>
            <pc:docMk/>
            <pc:sldMk cId="3145157540" sldId="280"/>
            <ac:spMk id="11" creationId="{B2DD41CD-8F47-4F56-AD12-4E2FF7696987}"/>
          </ac:spMkLst>
        </pc:spChg>
        <pc:picChg chg="add mod">
          <ac:chgData name="Hardman, William" userId="5fb91d09-9059-47a2-87ae-02f9c5430825" providerId="ADAL" clId="{3D50C1D8-C61B-1A46-B8D1-F605F85DD5FC}" dt="2023-04-13T15:07:25.080" v="333" actId="26606"/>
          <ac:picMkLst>
            <pc:docMk/>
            <pc:sldMk cId="3145157540" sldId="280"/>
            <ac:picMk id="4" creationId="{F1A21ADA-6B44-96FB-46AC-410E86C9D51E}"/>
          </ac:picMkLst>
        </pc:picChg>
      </pc:sldChg>
      <pc:sldChg chg="addSp modSp mod ord setBg">
        <pc:chgData name="Hardman, William" userId="5fb91d09-9059-47a2-87ae-02f9c5430825" providerId="ADAL" clId="{3D50C1D8-C61B-1A46-B8D1-F605F85DD5FC}" dt="2023-04-13T22:12:09.110" v="535" actId="20577"/>
        <pc:sldMkLst>
          <pc:docMk/>
          <pc:sldMk cId="2310910314" sldId="281"/>
        </pc:sldMkLst>
        <pc:spChg chg="mod">
          <ac:chgData name="Hardman, William" userId="5fb91d09-9059-47a2-87ae-02f9c5430825" providerId="ADAL" clId="{3D50C1D8-C61B-1A46-B8D1-F605F85DD5FC}" dt="2023-04-13T22:12:09.110" v="535" actId="20577"/>
          <ac:spMkLst>
            <pc:docMk/>
            <pc:sldMk cId="2310910314" sldId="281"/>
            <ac:spMk id="2" creationId="{CDE2E62E-D1F7-B580-C050-08DBEA678779}"/>
          </ac:spMkLst>
        </pc:spChg>
        <pc:spChg chg="mod ord">
          <ac:chgData name="Hardman, William" userId="5fb91d09-9059-47a2-87ae-02f9c5430825" providerId="ADAL" clId="{3D50C1D8-C61B-1A46-B8D1-F605F85DD5FC}" dt="2023-04-13T15:14:07.788" v="441" actId="948"/>
          <ac:spMkLst>
            <pc:docMk/>
            <pc:sldMk cId="2310910314" sldId="281"/>
            <ac:spMk id="3" creationId="{8568C23A-CA74-4F2A-4F28-ABD65D052050}"/>
          </ac:spMkLst>
        </pc:spChg>
        <pc:spChg chg="add">
          <ac:chgData name="Hardman, William" userId="5fb91d09-9059-47a2-87ae-02f9c5430825" providerId="ADAL" clId="{3D50C1D8-C61B-1A46-B8D1-F605F85DD5FC}" dt="2023-04-13T15:09:40.437" v="373" actId="26606"/>
          <ac:spMkLst>
            <pc:docMk/>
            <pc:sldMk cId="2310910314" sldId="281"/>
            <ac:spMk id="9" creationId="{A6D37EE4-EA1B-46EE-A54B-5233C63C9695}"/>
          </ac:spMkLst>
        </pc:spChg>
        <pc:spChg chg="add">
          <ac:chgData name="Hardman, William" userId="5fb91d09-9059-47a2-87ae-02f9c5430825" providerId="ADAL" clId="{3D50C1D8-C61B-1A46-B8D1-F605F85DD5FC}" dt="2023-04-13T15:09:40.437" v="373" actId="26606"/>
          <ac:spMkLst>
            <pc:docMk/>
            <pc:sldMk cId="2310910314" sldId="281"/>
            <ac:spMk id="11" creationId="{927D5270-6648-4CC1-8F78-48BE299CAC25}"/>
          </ac:spMkLst>
        </pc:spChg>
        <pc:picChg chg="add mod">
          <ac:chgData name="Hardman, William" userId="5fb91d09-9059-47a2-87ae-02f9c5430825" providerId="ADAL" clId="{3D50C1D8-C61B-1A46-B8D1-F605F85DD5FC}" dt="2023-04-13T15:09:40.437" v="373" actId="26606"/>
          <ac:picMkLst>
            <pc:docMk/>
            <pc:sldMk cId="2310910314" sldId="281"/>
            <ac:picMk id="4" creationId="{5B584899-173A-E14F-D01E-3B3C99F7895A}"/>
          </ac:picMkLst>
        </pc:picChg>
      </pc:sldChg>
      <pc:sldChg chg="addSp delSp modSp mod ord setBg">
        <pc:chgData name="Hardman, William" userId="5fb91d09-9059-47a2-87ae-02f9c5430825" providerId="ADAL" clId="{3D50C1D8-C61B-1A46-B8D1-F605F85DD5FC}" dt="2023-04-13T15:22:05.131" v="489" actId="20578"/>
        <pc:sldMkLst>
          <pc:docMk/>
          <pc:sldMk cId="3705853675" sldId="282"/>
        </pc:sldMkLst>
        <pc:spChg chg="mod">
          <ac:chgData name="Hardman, William" userId="5fb91d09-9059-47a2-87ae-02f9c5430825" providerId="ADAL" clId="{3D50C1D8-C61B-1A46-B8D1-F605F85DD5FC}" dt="2023-04-13T15:10:36.809" v="377" actId="26606"/>
          <ac:spMkLst>
            <pc:docMk/>
            <pc:sldMk cId="3705853675" sldId="282"/>
            <ac:spMk id="2" creationId="{CDE2E62E-D1F7-B580-C050-08DBEA678779}"/>
          </ac:spMkLst>
        </pc:spChg>
        <pc:spChg chg="mod ord">
          <ac:chgData name="Hardman, William" userId="5fb91d09-9059-47a2-87ae-02f9c5430825" providerId="ADAL" clId="{3D50C1D8-C61B-1A46-B8D1-F605F85DD5FC}" dt="2023-04-13T15:14:28.944" v="442" actId="948"/>
          <ac:spMkLst>
            <pc:docMk/>
            <pc:sldMk cId="3705853675" sldId="282"/>
            <ac:spMk id="3" creationId="{8568C23A-CA74-4F2A-4F28-ABD65D052050}"/>
          </ac:spMkLst>
        </pc:spChg>
        <pc:spChg chg="add del">
          <ac:chgData name="Hardman, William" userId="5fb91d09-9059-47a2-87ae-02f9c5430825" providerId="ADAL" clId="{3D50C1D8-C61B-1A46-B8D1-F605F85DD5FC}" dt="2023-04-13T15:10:36.809" v="377" actId="26606"/>
          <ac:spMkLst>
            <pc:docMk/>
            <pc:sldMk cId="3705853675" sldId="282"/>
            <ac:spMk id="9" creationId="{F13C74B1-5B17-4795-BED0-7140497B445A}"/>
          </ac:spMkLst>
        </pc:spChg>
        <pc:spChg chg="add del">
          <ac:chgData name="Hardman, William" userId="5fb91d09-9059-47a2-87ae-02f9c5430825" providerId="ADAL" clId="{3D50C1D8-C61B-1A46-B8D1-F605F85DD5FC}" dt="2023-04-13T15:10:36.809" v="377" actId="26606"/>
          <ac:spMkLst>
            <pc:docMk/>
            <pc:sldMk cId="3705853675" sldId="282"/>
            <ac:spMk id="11" creationId="{D4974D33-8DC5-464E-8C6D-BE58F0669C17}"/>
          </ac:spMkLst>
        </pc:spChg>
        <pc:spChg chg="add">
          <ac:chgData name="Hardman, William" userId="5fb91d09-9059-47a2-87ae-02f9c5430825" providerId="ADAL" clId="{3D50C1D8-C61B-1A46-B8D1-F605F85DD5FC}" dt="2023-04-13T15:10:36.809" v="377" actId="26606"/>
          <ac:spMkLst>
            <pc:docMk/>
            <pc:sldMk cId="3705853675" sldId="282"/>
            <ac:spMk id="16" creationId="{A6D37EE4-EA1B-46EE-A54B-5233C63C9695}"/>
          </ac:spMkLst>
        </pc:spChg>
        <pc:spChg chg="add">
          <ac:chgData name="Hardman, William" userId="5fb91d09-9059-47a2-87ae-02f9c5430825" providerId="ADAL" clId="{3D50C1D8-C61B-1A46-B8D1-F605F85DD5FC}" dt="2023-04-13T15:10:36.809" v="377" actId="26606"/>
          <ac:spMkLst>
            <pc:docMk/>
            <pc:sldMk cId="3705853675" sldId="282"/>
            <ac:spMk id="18" creationId="{927D5270-6648-4CC1-8F78-48BE299CAC25}"/>
          </ac:spMkLst>
        </pc:spChg>
        <pc:picChg chg="add mod">
          <ac:chgData name="Hardman, William" userId="5fb91d09-9059-47a2-87ae-02f9c5430825" providerId="ADAL" clId="{3D50C1D8-C61B-1A46-B8D1-F605F85DD5FC}" dt="2023-04-13T15:10:36.809" v="377" actId="26606"/>
          <ac:picMkLst>
            <pc:docMk/>
            <pc:sldMk cId="3705853675" sldId="282"/>
            <ac:picMk id="4" creationId="{026C17EE-DA32-A9FD-6371-42F9FAD34567}"/>
          </ac:picMkLst>
        </pc:picChg>
      </pc:sldChg>
      <pc:sldChg chg="del">
        <pc:chgData name="Hardman, William" userId="5fb91d09-9059-47a2-87ae-02f9c5430825" providerId="ADAL" clId="{3D50C1D8-C61B-1A46-B8D1-F605F85DD5FC}" dt="2023-04-13T15:17:23.283" v="468" actId="2696"/>
        <pc:sldMkLst>
          <pc:docMk/>
          <pc:sldMk cId="1905618259" sldId="283"/>
        </pc:sldMkLst>
      </pc:sldChg>
      <pc:sldChg chg="addSp delSp modSp mod ord setBg">
        <pc:chgData name="Hardman, William" userId="5fb91d09-9059-47a2-87ae-02f9c5430825" providerId="ADAL" clId="{3D50C1D8-C61B-1A46-B8D1-F605F85DD5FC}" dt="2023-04-13T15:18:45.126" v="485" actId="20578"/>
        <pc:sldMkLst>
          <pc:docMk/>
          <pc:sldMk cId="2537542335" sldId="284"/>
        </pc:sldMkLst>
        <pc:spChg chg="mod">
          <ac:chgData name="Hardman, William" userId="5fb91d09-9059-47a2-87ae-02f9c5430825" providerId="ADAL" clId="{3D50C1D8-C61B-1A46-B8D1-F605F85DD5FC}" dt="2023-04-13T15:16:46.088" v="464" actId="26606"/>
          <ac:spMkLst>
            <pc:docMk/>
            <pc:sldMk cId="2537542335" sldId="284"/>
            <ac:spMk id="2" creationId="{3E98F6C3-A63A-4D5C-ACCB-FB2A1DB4959B}"/>
          </ac:spMkLst>
        </pc:spChg>
        <pc:spChg chg="mod ord">
          <ac:chgData name="Hardman, William" userId="5fb91d09-9059-47a2-87ae-02f9c5430825" providerId="ADAL" clId="{3D50C1D8-C61B-1A46-B8D1-F605F85DD5FC}" dt="2023-04-13T15:17:08.220" v="467" actId="962"/>
          <ac:spMkLst>
            <pc:docMk/>
            <pc:sldMk cId="2537542335" sldId="284"/>
            <ac:spMk id="5" creationId="{CBDE271B-0C70-496F-8A92-BE21D9ADA4C9}"/>
          </ac:spMkLst>
        </pc:spChg>
        <pc:spChg chg="add del">
          <ac:chgData name="Hardman, William" userId="5fb91d09-9059-47a2-87ae-02f9c5430825" providerId="ADAL" clId="{3D50C1D8-C61B-1A46-B8D1-F605F85DD5FC}" dt="2023-04-13T14:52:14.188" v="306" actId="26606"/>
          <ac:spMkLst>
            <pc:docMk/>
            <pc:sldMk cId="2537542335" sldId="284"/>
            <ac:spMk id="10" creationId="{743AA782-23D1-4521-8CAD-47662984AA08}"/>
          </ac:spMkLst>
        </pc:spChg>
        <pc:spChg chg="add del">
          <ac:chgData name="Hardman, William" userId="5fb91d09-9059-47a2-87ae-02f9c5430825" providerId="ADAL" clId="{3D50C1D8-C61B-1A46-B8D1-F605F85DD5FC}" dt="2023-04-13T14:52:14.188" v="306" actId="26606"/>
          <ac:spMkLst>
            <pc:docMk/>
            <pc:sldMk cId="2537542335" sldId="284"/>
            <ac:spMk id="12" creationId="{71877DBC-BB60-40F0-AC93-2ACDBAAE60CE}"/>
          </ac:spMkLst>
        </pc:spChg>
        <pc:spChg chg="add del">
          <ac:chgData name="Hardman, William" userId="5fb91d09-9059-47a2-87ae-02f9c5430825" providerId="ADAL" clId="{3D50C1D8-C61B-1A46-B8D1-F605F85DD5FC}" dt="2023-04-13T14:52:19.200" v="308" actId="26606"/>
          <ac:spMkLst>
            <pc:docMk/>
            <pc:sldMk cId="2537542335" sldId="284"/>
            <ac:spMk id="14" creationId="{45D37F4E-DDB4-456B-97E0-9937730A039F}"/>
          </ac:spMkLst>
        </pc:spChg>
        <pc:spChg chg="add del">
          <ac:chgData name="Hardman, William" userId="5fb91d09-9059-47a2-87ae-02f9c5430825" providerId="ADAL" clId="{3D50C1D8-C61B-1A46-B8D1-F605F85DD5FC}" dt="2023-04-13T14:52:19.200" v="308" actId="26606"/>
          <ac:spMkLst>
            <pc:docMk/>
            <pc:sldMk cId="2537542335" sldId="284"/>
            <ac:spMk id="15" creationId="{B2DD41CD-8F47-4F56-AD12-4E2FF7696987}"/>
          </ac:spMkLst>
        </pc:spChg>
        <pc:spChg chg="add del">
          <ac:chgData name="Hardman, William" userId="5fb91d09-9059-47a2-87ae-02f9c5430825" providerId="ADAL" clId="{3D50C1D8-C61B-1A46-B8D1-F605F85DD5FC}" dt="2023-04-13T15:16:46.088" v="464" actId="26606"/>
          <ac:spMkLst>
            <pc:docMk/>
            <pc:sldMk cId="2537542335" sldId="284"/>
            <ac:spMk id="17" creationId="{743AA782-23D1-4521-8CAD-47662984AA08}"/>
          </ac:spMkLst>
        </pc:spChg>
        <pc:spChg chg="add del">
          <ac:chgData name="Hardman, William" userId="5fb91d09-9059-47a2-87ae-02f9c5430825" providerId="ADAL" clId="{3D50C1D8-C61B-1A46-B8D1-F605F85DD5FC}" dt="2023-04-13T15:16:46.088" v="464" actId="26606"/>
          <ac:spMkLst>
            <pc:docMk/>
            <pc:sldMk cId="2537542335" sldId="284"/>
            <ac:spMk id="18" creationId="{71877DBC-BB60-40F0-AC93-2ACDBAAE60CE}"/>
          </ac:spMkLst>
        </pc:spChg>
        <pc:spChg chg="add">
          <ac:chgData name="Hardman, William" userId="5fb91d09-9059-47a2-87ae-02f9c5430825" providerId="ADAL" clId="{3D50C1D8-C61B-1A46-B8D1-F605F85DD5FC}" dt="2023-04-13T15:16:46.088" v="464" actId="26606"/>
          <ac:spMkLst>
            <pc:docMk/>
            <pc:sldMk cId="2537542335" sldId="284"/>
            <ac:spMk id="23" creationId="{A6D37EE4-EA1B-46EE-A54B-5233C63C9695}"/>
          </ac:spMkLst>
        </pc:spChg>
        <pc:spChg chg="add">
          <ac:chgData name="Hardman, William" userId="5fb91d09-9059-47a2-87ae-02f9c5430825" providerId="ADAL" clId="{3D50C1D8-C61B-1A46-B8D1-F605F85DD5FC}" dt="2023-04-13T15:16:46.088" v="464" actId="26606"/>
          <ac:spMkLst>
            <pc:docMk/>
            <pc:sldMk cId="2537542335" sldId="284"/>
            <ac:spMk id="25" creationId="{927D5270-6648-4CC1-8F78-48BE299CAC25}"/>
          </ac:spMkLst>
        </pc:spChg>
        <pc:picChg chg="mod ord">
          <ac:chgData name="Hardman, William" userId="5fb91d09-9059-47a2-87ae-02f9c5430825" providerId="ADAL" clId="{3D50C1D8-C61B-1A46-B8D1-F605F85DD5FC}" dt="2023-04-13T15:17:08.217" v="466" actId="27614"/>
          <ac:picMkLst>
            <pc:docMk/>
            <pc:sldMk cId="2537542335" sldId="284"/>
            <ac:picMk id="4" creationId="{E3BA2C5A-386F-4472-97A3-38F36ECB9233}"/>
          </ac:picMkLst>
        </pc:picChg>
      </pc:sldChg>
      <pc:sldChg chg="addSp modSp add mod modAnim">
        <pc:chgData name="Hardman, William" userId="5fb91d09-9059-47a2-87ae-02f9c5430825" providerId="ADAL" clId="{3D50C1D8-C61B-1A46-B8D1-F605F85DD5FC}" dt="2023-04-13T22:03:56.620" v="526" actId="1076"/>
        <pc:sldMkLst>
          <pc:docMk/>
          <pc:sldMk cId="671078786" sldId="285"/>
        </pc:sldMkLst>
        <pc:spChg chg="mod">
          <ac:chgData name="Hardman, William" userId="5fb91d09-9059-47a2-87ae-02f9c5430825" providerId="ADAL" clId="{3D50C1D8-C61B-1A46-B8D1-F605F85DD5FC}" dt="2023-04-13T15:32:41.372" v="517" actId="20577"/>
          <ac:spMkLst>
            <pc:docMk/>
            <pc:sldMk cId="671078786" sldId="285"/>
            <ac:spMk id="3" creationId="{F588280A-CABD-6949-9099-FB53BD62FF91}"/>
          </ac:spMkLst>
        </pc:spChg>
        <pc:picChg chg="add mod">
          <ac:chgData name="Hardman, William" userId="5fb91d09-9059-47a2-87ae-02f9c5430825" providerId="ADAL" clId="{3D50C1D8-C61B-1A46-B8D1-F605F85DD5FC}" dt="2023-04-13T22:03:56.620" v="526" actId="1076"/>
          <ac:picMkLst>
            <pc:docMk/>
            <pc:sldMk cId="671078786" sldId="285"/>
            <ac:picMk id="2" creationId="{DE1C953A-26C2-6FF6-19D9-8B9F63E3A607}"/>
          </ac:picMkLst>
        </pc:picChg>
      </pc:sldChg>
      <pc:sldChg chg="addSp modSp new mod modAnim">
        <pc:chgData name="Hardman, William" userId="5fb91d09-9059-47a2-87ae-02f9c5430825" providerId="ADAL" clId="{3D50C1D8-C61B-1A46-B8D1-F605F85DD5FC}" dt="2023-04-13T22:03:49.568" v="524" actId="1076"/>
        <pc:sldMkLst>
          <pc:docMk/>
          <pc:sldMk cId="2501578009" sldId="286"/>
        </pc:sldMkLst>
        <pc:spChg chg="mod">
          <ac:chgData name="Hardman, William" userId="5fb91d09-9059-47a2-87ae-02f9c5430825" providerId="ADAL" clId="{3D50C1D8-C61B-1A46-B8D1-F605F85DD5FC}" dt="2023-04-13T21:55:03.408" v="522" actId="108"/>
          <ac:spMkLst>
            <pc:docMk/>
            <pc:sldMk cId="2501578009" sldId="286"/>
            <ac:spMk id="3" creationId="{50666676-C45D-5131-5547-2DBE2E9BC8E1}"/>
          </ac:spMkLst>
        </pc:spChg>
        <pc:picChg chg="add mod">
          <ac:chgData name="Hardman, William" userId="5fb91d09-9059-47a2-87ae-02f9c5430825" providerId="ADAL" clId="{3D50C1D8-C61B-1A46-B8D1-F605F85DD5FC}" dt="2023-04-13T22:03:49.568" v="524" actId="1076"/>
          <ac:picMkLst>
            <pc:docMk/>
            <pc:sldMk cId="2501578009" sldId="286"/>
            <ac:picMk id="4" creationId="{8790959D-5762-EC50-CAFC-25A97DF8F4B6}"/>
          </ac:picMkLst>
        </pc:picChg>
      </pc:sldChg>
    </pc:docChg>
  </pc:docChgLst>
  <pc:docChgLst>
    <pc:chgData name="Hardman, William" userId="S::william.hardman_liverpool.ac.uk#ext#@strath.onmicrosoft.com::196d5b20-625d-4666-aa84-6608ef6e5b44" providerId="AD" clId="Web-{622C2FCE-2E42-477C-9CB7-BC044ABEA889}"/>
    <pc:docChg chg="delSld">
      <pc:chgData name="Hardman, William" userId="S::william.hardman_liverpool.ac.uk#ext#@strath.onmicrosoft.com::196d5b20-625d-4666-aa84-6608ef6e5b44" providerId="AD" clId="Web-{622C2FCE-2E42-477C-9CB7-BC044ABEA889}" dt="2023-04-13T22:16:56.531" v="2"/>
      <pc:docMkLst>
        <pc:docMk/>
      </pc:docMkLst>
      <pc:sldChg chg="del">
        <pc:chgData name="Hardman, William" userId="S::william.hardman_liverpool.ac.uk#ext#@strath.onmicrosoft.com::196d5b20-625d-4666-aa84-6608ef6e5b44" providerId="AD" clId="Web-{622C2FCE-2E42-477C-9CB7-BC044ABEA889}" dt="2023-04-13T22:16:56.531" v="2"/>
        <pc:sldMkLst>
          <pc:docMk/>
          <pc:sldMk cId="1271788985" sldId="273"/>
        </pc:sldMkLst>
      </pc:sldChg>
      <pc:sldChg chg="del">
        <pc:chgData name="Hardman, William" userId="S::william.hardman_liverpool.ac.uk#ext#@strath.onmicrosoft.com::196d5b20-625d-4666-aa84-6608ef6e5b44" providerId="AD" clId="Web-{622C2FCE-2E42-477C-9CB7-BC044ABEA889}" dt="2023-04-13T22:16:54.312" v="1"/>
        <pc:sldMkLst>
          <pc:docMk/>
          <pc:sldMk cId="671078786" sldId="285"/>
        </pc:sldMkLst>
      </pc:sldChg>
      <pc:sldChg chg="del">
        <pc:chgData name="Hardman, William" userId="S::william.hardman_liverpool.ac.uk#ext#@strath.onmicrosoft.com::196d5b20-625d-4666-aa84-6608ef6e5b44" providerId="AD" clId="Web-{622C2FCE-2E42-477C-9CB7-BC044ABEA889}" dt="2023-04-13T22:16:51.765" v="0"/>
        <pc:sldMkLst>
          <pc:docMk/>
          <pc:sldMk cId="2501578009" sldId="286"/>
        </pc:sldMkLst>
      </pc:sldChg>
    </pc:docChg>
  </pc:docChgLst>
  <pc:docChgLst>
    <pc:chgData name="Hardman, William" userId="S::wilhard@liverpool.ac.uk::5fb91d09-9059-47a2-87ae-02f9c5430825" providerId="AD" clId="Web-{2A629C46-BB6D-2CF1-E612-5F5794E2101A}"/>
    <pc:docChg chg="addSld modSld">
      <pc:chgData name="Hardman, William" userId="S::wilhard@liverpool.ac.uk::5fb91d09-9059-47a2-87ae-02f9c5430825" providerId="AD" clId="Web-{2A629C46-BB6D-2CF1-E612-5F5794E2101A}" dt="2023-04-13T13:49:17.135" v="792" actId="14100"/>
      <pc:docMkLst>
        <pc:docMk/>
      </pc:docMkLst>
      <pc:sldChg chg="addSp delSp modSp mod setBg">
        <pc:chgData name="Hardman, William" userId="S::wilhard@liverpool.ac.uk::5fb91d09-9059-47a2-87ae-02f9c5430825" providerId="AD" clId="Web-{2A629C46-BB6D-2CF1-E612-5F5794E2101A}" dt="2023-04-13T13:44:52.879" v="788" actId="1076"/>
        <pc:sldMkLst>
          <pc:docMk/>
          <pc:sldMk cId="4016367278" sldId="278"/>
        </pc:sldMkLst>
        <pc:spChg chg="mod">
          <ac:chgData name="Hardman, William" userId="S::wilhard@liverpool.ac.uk::5fb91d09-9059-47a2-87ae-02f9c5430825" providerId="AD" clId="Web-{2A629C46-BB6D-2CF1-E612-5F5794E2101A}" dt="2023-04-13T13:40:17.326" v="774" actId="20577"/>
          <ac:spMkLst>
            <pc:docMk/>
            <pc:sldMk cId="4016367278" sldId="278"/>
            <ac:spMk id="2" creationId="{71F66B26-8AEA-2C94-0731-C6C32996A8DD}"/>
          </ac:spMkLst>
        </pc:spChg>
        <pc:spChg chg="mod ord">
          <ac:chgData name="Hardman, William" userId="S::wilhard@liverpool.ac.uk::5fb91d09-9059-47a2-87ae-02f9c5430825" providerId="AD" clId="Web-{2A629C46-BB6D-2CF1-E612-5F5794E2101A}" dt="2023-04-13T13:44:23.035" v="779" actId="20577"/>
          <ac:spMkLst>
            <pc:docMk/>
            <pc:sldMk cId="4016367278" sldId="278"/>
            <ac:spMk id="3" creationId="{589851DA-52E9-4C2B-68A4-25D7EBEA7E8A}"/>
          </ac:spMkLst>
        </pc:spChg>
        <pc:spChg chg="add mod">
          <ac:chgData name="Hardman, William" userId="S::wilhard@liverpool.ac.uk::5fb91d09-9059-47a2-87ae-02f9c5430825" providerId="AD" clId="Web-{2A629C46-BB6D-2CF1-E612-5F5794E2101A}" dt="2023-04-13T13:44:52.879" v="788" actId="1076"/>
          <ac:spMkLst>
            <pc:docMk/>
            <pc:sldMk cId="4016367278" sldId="278"/>
            <ac:spMk id="6" creationId="{7890D998-E359-9FC9-78AF-A5E26E86679D}"/>
          </ac:spMkLst>
        </pc:spChg>
        <pc:spChg chg="add del">
          <ac:chgData name="Hardman, William" userId="S::wilhard@liverpool.ac.uk::5fb91d09-9059-47a2-87ae-02f9c5430825" providerId="AD" clId="Web-{2A629C46-BB6D-2CF1-E612-5F5794E2101A}" dt="2023-04-13T13:43:27.736" v="777"/>
          <ac:spMkLst>
            <pc:docMk/>
            <pc:sldMk cId="4016367278" sldId="278"/>
            <ac:spMk id="9" creationId="{2C61293E-6EBE-43EF-A52C-9BEBFD7679D4}"/>
          </ac:spMkLst>
        </pc:spChg>
        <pc:spChg chg="add del">
          <ac:chgData name="Hardman, William" userId="S::wilhard@liverpool.ac.uk::5fb91d09-9059-47a2-87ae-02f9c5430825" providerId="AD" clId="Web-{2A629C46-BB6D-2CF1-E612-5F5794E2101A}" dt="2023-04-13T13:43:27.736" v="777"/>
          <ac:spMkLst>
            <pc:docMk/>
            <pc:sldMk cId="4016367278" sldId="278"/>
            <ac:spMk id="11" creationId="{21540236-BFD5-4A9D-8840-4703E7F76825}"/>
          </ac:spMkLst>
        </pc:spChg>
        <pc:spChg chg="add">
          <ac:chgData name="Hardman, William" userId="S::wilhard@liverpool.ac.uk::5fb91d09-9059-47a2-87ae-02f9c5430825" providerId="AD" clId="Web-{2A629C46-BB6D-2CF1-E612-5F5794E2101A}" dt="2023-04-13T13:43:27.736" v="777"/>
          <ac:spMkLst>
            <pc:docMk/>
            <pc:sldMk cId="4016367278" sldId="278"/>
            <ac:spMk id="16" creationId="{2C61293E-6EBE-43EF-A52C-9BEBFD7679D4}"/>
          </ac:spMkLst>
        </pc:spChg>
        <pc:spChg chg="add">
          <ac:chgData name="Hardman, William" userId="S::wilhard@liverpool.ac.uk::5fb91d09-9059-47a2-87ae-02f9c5430825" providerId="AD" clId="Web-{2A629C46-BB6D-2CF1-E612-5F5794E2101A}" dt="2023-04-13T13:43:27.736" v="777"/>
          <ac:spMkLst>
            <pc:docMk/>
            <pc:sldMk cId="4016367278" sldId="278"/>
            <ac:spMk id="18" creationId="{21540236-BFD5-4A9D-8840-4703E7F76825}"/>
          </ac:spMkLst>
        </pc:spChg>
        <pc:picChg chg="add del mod">
          <ac:chgData name="Hardman, William" userId="S::wilhard@liverpool.ac.uk::5fb91d09-9059-47a2-87ae-02f9c5430825" providerId="AD" clId="Web-{2A629C46-BB6D-2CF1-E612-5F5794E2101A}" dt="2023-04-13T13:43:17.174" v="775"/>
          <ac:picMkLst>
            <pc:docMk/>
            <pc:sldMk cId="4016367278" sldId="278"/>
            <ac:picMk id="4" creationId="{1BACCA58-460A-289F-4781-86BD53B0B8B1}"/>
          </ac:picMkLst>
        </pc:picChg>
        <pc:picChg chg="add mod">
          <ac:chgData name="Hardman, William" userId="S::wilhard@liverpool.ac.uk::5fb91d09-9059-47a2-87ae-02f9c5430825" providerId="AD" clId="Web-{2A629C46-BB6D-2CF1-E612-5F5794E2101A}" dt="2023-04-13T13:43:27.736" v="777"/>
          <ac:picMkLst>
            <pc:docMk/>
            <pc:sldMk cId="4016367278" sldId="278"/>
            <ac:picMk id="5" creationId="{18C40FAF-2E4A-8F7F-0950-CE17B599D658}"/>
          </ac:picMkLst>
        </pc:picChg>
      </pc:sldChg>
      <pc:sldChg chg="addSp modSp">
        <pc:chgData name="Hardman, William" userId="S::wilhard@liverpool.ac.uk::5fb91d09-9059-47a2-87ae-02f9c5430825" providerId="AD" clId="Web-{2A629C46-BB6D-2CF1-E612-5F5794E2101A}" dt="2023-04-13T13:49:17.135" v="792" actId="14100"/>
        <pc:sldMkLst>
          <pc:docMk/>
          <pc:sldMk cId="3318496691" sldId="279"/>
        </pc:sldMkLst>
        <pc:picChg chg="add mod">
          <ac:chgData name="Hardman, William" userId="S::wilhard@liverpool.ac.uk::5fb91d09-9059-47a2-87ae-02f9c5430825" providerId="AD" clId="Web-{2A629C46-BB6D-2CF1-E612-5F5794E2101A}" dt="2023-04-13T13:49:17.135" v="792" actId="14100"/>
          <ac:picMkLst>
            <pc:docMk/>
            <pc:sldMk cId="3318496691" sldId="279"/>
            <ac:picMk id="3" creationId="{8DE64AD9-0431-894B-181B-9E7E374B1540}"/>
          </ac:picMkLst>
        </pc:picChg>
      </pc:sldChg>
      <pc:sldChg chg="modSp new">
        <pc:chgData name="Hardman, William" userId="S::wilhard@liverpool.ac.uk::5fb91d09-9059-47a2-87ae-02f9c5430825" providerId="AD" clId="Web-{2A629C46-BB6D-2CF1-E612-5F5794E2101A}" dt="2023-04-13T10:55:02.634" v="625" actId="20577"/>
        <pc:sldMkLst>
          <pc:docMk/>
          <pc:sldMk cId="3145157540" sldId="280"/>
        </pc:sldMkLst>
        <pc:spChg chg="mod">
          <ac:chgData name="Hardman, William" userId="S::wilhard@liverpool.ac.uk::5fb91d09-9059-47a2-87ae-02f9c5430825" providerId="AD" clId="Web-{2A629C46-BB6D-2CF1-E612-5F5794E2101A}" dt="2023-04-13T09:54:28.049" v="48" actId="20577"/>
          <ac:spMkLst>
            <pc:docMk/>
            <pc:sldMk cId="3145157540" sldId="280"/>
            <ac:spMk id="2" creationId="{CA2F5FDE-8E05-506B-345B-D10AD6562F23}"/>
          </ac:spMkLst>
        </pc:spChg>
        <pc:spChg chg="mod">
          <ac:chgData name="Hardman, William" userId="S::wilhard@liverpool.ac.uk::5fb91d09-9059-47a2-87ae-02f9c5430825" providerId="AD" clId="Web-{2A629C46-BB6D-2CF1-E612-5F5794E2101A}" dt="2023-04-13T10:55:02.634" v="625" actId="20577"/>
          <ac:spMkLst>
            <pc:docMk/>
            <pc:sldMk cId="3145157540" sldId="280"/>
            <ac:spMk id="3" creationId="{D5C24EAF-4650-9369-F961-09420F99D1E1}"/>
          </ac:spMkLst>
        </pc:spChg>
      </pc:sldChg>
      <pc:sldChg chg="modSp new">
        <pc:chgData name="Hardman, William" userId="S::wilhard@liverpool.ac.uk::5fb91d09-9059-47a2-87ae-02f9c5430825" providerId="AD" clId="Web-{2A629C46-BB6D-2CF1-E612-5F5794E2101A}" dt="2023-04-13T10:48:12.484" v="575" actId="20577"/>
        <pc:sldMkLst>
          <pc:docMk/>
          <pc:sldMk cId="2310910314" sldId="281"/>
        </pc:sldMkLst>
        <pc:spChg chg="mod">
          <ac:chgData name="Hardman, William" userId="S::wilhard@liverpool.ac.uk::5fb91d09-9059-47a2-87ae-02f9c5430825" providerId="AD" clId="Web-{2A629C46-BB6D-2CF1-E612-5F5794E2101A}" dt="2023-04-13T10:43:40.196" v="464" actId="20577"/>
          <ac:spMkLst>
            <pc:docMk/>
            <pc:sldMk cId="2310910314" sldId="281"/>
            <ac:spMk id="2" creationId="{CDE2E62E-D1F7-B580-C050-08DBEA678779}"/>
          </ac:spMkLst>
        </pc:spChg>
        <pc:spChg chg="mod">
          <ac:chgData name="Hardman, William" userId="S::wilhard@liverpool.ac.uk::5fb91d09-9059-47a2-87ae-02f9c5430825" providerId="AD" clId="Web-{2A629C46-BB6D-2CF1-E612-5F5794E2101A}" dt="2023-04-13T10:48:12.484" v="575" actId="20577"/>
          <ac:spMkLst>
            <pc:docMk/>
            <pc:sldMk cId="2310910314" sldId="281"/>
            <ac:spMk id="3" creationId="{8568C23A-CA74-4F2A-4F28-ABD65D052050}"/>
          </ac:spMkLst>
        </pc:spChg>
      </pc:sldChg>
      <pc:sldChg chg="modSp add replId">
        <pc:chgData name="Hardman, William" userId="S::wilhard@liverpool.ac.uk::5fb91d09-9059-47a2-87ae-02f9c5430825" providerId="AD" clId="Web-{2A629C46-BB6D-2CF1-E612-5F5794E2101A}" dt="2023-04-13T13:27:04.168" v="770" actId="20577"/>
        <pc:sldMkLst>
          <pc:docMk/>
          <pc:sldMk cId="3705853675" sldId="282"/>
        </pc:sldMkLst>
        <pc:spChg chg="mod">
          <ac:chgData name="Hardman, William" userId="S::wilhard@liverpool.ac.uk::5fb91d09-9059-47a2-87ae-02f9c5430825" providerId="AD" clId="Web-{2A629C46-BB6D-2CF1-E612-5F5794E2101A}" dt="2023-04-13T10:54:13.211" v="612" actId="20577"/>
          <ac:spMkLst>
            <pc:docMk/>
            <pc:sldMk cId="3705853675" sldId="282"/>
            <ac:spMk id="2" creationId="{CDE2E62E-D1F7-B580-C050-08DBEA678779}"/>
          </ac:spMkLst>
        </pc:spChg>
        <pc:spChg chg="mod">
          <ac:chgData name="Hardman, William" userId="S::wilhard@liverpool.ac.uk::5fb91d09-9059-47a2-87ae-02f9c5430825" providerId="AD" clId="Web-{2A629C46-BB6D-2CF1-E612-5F5794E2101A}" dt="2023-04-13T13:27:04.168" v="770" actId="20577"/>
          <ac:spMkLst>
            <pc:docMk/>
            <pc:sldMk cId="3705853675" sldId="282"/>
            <ac:spMk id="3" creationId="{8568C23A-CA74-4F2A-4F28-ABD65D052050}"/>
          </ac:spMkLst>
        </pc:spChg>
      </pc:sldChg>
      <pc:sldChg chg="modSp add replId">
        <pc:chgData name="Hardman, William" userId="S::wilhard@liverpool.ac.uk::5fb91d09-9059-47a2-87ae-02f9c5430825" providerId="AD" clId="Web-{2A629C46-BB6D-2CF1-E612-5F5794E2101A}" dt="2023-04-13T13:23:56.163" v="758" actId="20577"/>
        <pc:sldMkLst>
          <pc:docMk/>
          <pc:sldMk cId="1905618259" sldId="283"/>
        </pc:sldMkLst>
        <pc:spChg chg="mod">
          <ac:chgData name="Hardman, William" userId="S::wilhard@liverpool.ac.uk::5fb91d09-9059-47a2-87ae-02f9c5430825" providerId="AD" clId="Web-{2A629C46-BB6D-2CF1-E612-5F5794E2101A}" dt="2023-04-13T13:17:58.171" v="630" actId="20577"/>
          <ac:spMkLst>
            <pc:docMk/>
            <pc:sldMk cId="1905618259" sldId="283"/>
            <ac:spMk id="2" creationId="{CDE2E62E-D1F7-B580-C050-08DBEA678779}"/>
          </ac:spMkLst>
        </pc:spChg>
        <pc:spChg chg="mod">
          <ac:chgData name="Hardman, William" userId="S::wilhard@liverpool.ac.uk::5fb91d09-9059-47a2-87ae-02f9c5430825" providerId="AD" clId="Web-{2A629C46-BB6D-2CF1-E612-5F5794E2101A}" dt="2023-04-13T13:23:56.163" v="758" actId="20577"/>
          <ac:spMkLst>
            <pc:docMk/>
            <pc:sldMk cId="1905618259" sldId="283"/>
            <ac:spMk id="3" creationId="{8568C23A-CA74-4F2A-4F28-ABD65D052050}"/>
          </ac:spMkLst>
        </pc:spChg>
      </pc:sldChg>
    </pc:docChg>
  </pc:docChgLst>
  <pc:docChgLst>
    <pc:chgData name="Hardman, William" userId="S::william.hardman_liverpool.ac.uk#ext#@strath.onmicrosoft.com::196d5b20-625d-4666-aa84-6608ef6e5b44" providerId="AD" clId="Web-{4A3281DB-537C-314C-4A5E-A9A7CCBB76D8}"/>
    <pc:docChg chg="modSld">
      <pc:chgData name="Hardman, William" userId="S::william.hardman_liverpool.ac.uk#ext#@strath.onmicrosoft.com::196d5b20-625d-4666-aa84-6608ef6e5b44" providerId="AD" clId="Web-{4A3281DB-537C-314C-4A5E-A9A7CCBB76D8}" dt="2023-04-14T17:10:46.467" v="35" actId="20577"/>
      <pc:docMkLst>
        <pc:docMk/>
      </pc:docMkLst>
      <pc:sldChg chg="modSp">
        <pc:chgData name="Hardman, William" userId="S::william.hardman_liverpool.ac.uk#ext#@strath.onmicrosoft.com::196d5b20-625d-4666-aa84-6608ef6e5b44" providerId="AD" clId="Web-{4A3281DB-537C-314C-4A5E-A9A7CCBB76D8}" dt="2023-04-14T17:10:46.467" v="35" actId="20577"/>
        <pc:sldMkLst>
          <pc:docMk/>
          <pc:sldMk cId="3147924092" sldId="285"/>
        </pc:sldMkLst>
        <pc:spChg chg="mod">
          <ac:chgData name="Hardman, William" userId="S::william.hardman_liverpool.ac.uk#ext#@strath.onmicrosoft.com::196d5b20-625d-4666-aa84-6608ef6e5b44" providerId="AD" clId="Web-{4A3281DB-537C-314C-4A5E-A9A7CCBB76D8}" dt="2023-04-14T17:10:46.467" v="35" actId="20577"/>
          <ac:spMkLst>
            <pc:docMk/>
            <pc:sldMk cId="3147924092" sldId="285"/>
            <ac:spMk id="3" creationId="{8568C23A-CA74-4F2A-4F28-ABD65D052050}"/>
          </ac:spMkLst>
        </pc:spChg>
      </pc:sldChg>
    </pc:docChg>
  </pc:docChgLst>
  <pc:docChgLst>
    <pc:chgData name="Iwona Winiarska-Pringle" userId="S::iwona.winiarska-pringle_glasgow.ac.uk#ext#@strath.onmicrosoft.com::7f94ccfb-f620-4e6a-85bb-e584612554c0" providerId="AD" clId="Web-{2ADC9A9B-E46F-4598-92FF-C0D9BB6758F1}"/>
    <pc:docChg chg="modSld">
      <pc:chgData name="Iwona Winiarska-Pringle" userId="S::iwona.winiarska-pringle_glasgow.ac.uk#ext#@strath.onmicrosoft.com::7f94ccfb-f620-4e6a-85bb-e584612554c0" providerId="AD" clId="Web-{2ADC9A9B-E46F-4598-92FF-C0D9BB6758F1}" dt="2023-04-14T17:44:45.151" v="152" actId="20577"/>
      <pc:docMkLst>
        <pc:docMk/>
      </pc:docMkLst>
      <pc:sldChg chg="modSp">
        <pc:chgData name="Iwona Winiarska-Pringle" userId="S::iwona.winiarska-pringle_glasgow.ac.uk#ext#@strath.onmicrosoft.com::7f94ccfb-f620-4e6a-85bb-e584612554c0" providerId="AD" clId="Web-{2ADC9A9B-E46F-4598-92FF-C0D9BB6758F1}" dt="2023-04-14T17:34:36.321" v="1" actId="20577"/>
        <pc:sldMkLst>
          <pc:docMk/>
          <pc:sldMk cId="2537542335" sldId="284"/>
        </pc:sldMkLst>
        <pc:spChg chg="mod">
          <ac:chgData name="Iwona Winiarska-Pringle" userId="S::iwona.winiarska-pringle_glasgow.ac.uk#ext#@strath.onmicrosoft.com::7f94ccfb-f620-4e6a-85bb-e584612554c0" providerId="AD" clId="Web-{2ADC9A9B-E46F-4598-92FF-C0D9BB6758F1}" dt="2023-04-14T17:34:36.321" v="1" actId="20577"/>
          <ac:spMkLst>
            <pc:docMk/>
            <pc:sldMk cId="2537542335" sldId="284"/>
            <ac:spMk id="5" creationId="{CBDE271B-0C70-496F-8A92-BE21D9ADA4C9}"/>
          </ac:spMkLst>
        </pc:spChg>
      </pc:sldChg>
      <pc:sldChg chg="addSp modSp">
        <pc:chgData name="Iwona Winiarska-Pringle" userId="S::iwona.winiarska-pringle_glasgow.ac.uk#ext#@strath.onmicrosoft.com::7f94ccfb-f620-4e6a-85bb-e584612554c0" providerId="AD" clId="Web-{2ADC9A9B-E46F-4598-92FF-C0D9BB6758F1}" dt="2023-04-14T17:44:45.151" v="152" actId="20577"/>
        <pc:sldMkLst>
          <pc:docMk/>
          <pc:sldMk cId="733144251" sldId="287"/>
        </pc:sldMkLst>
        <pc:spChg chg="add mod">
          <ac:chgData name="Iwona Winiarska-Pringle" userId="S::iwona.winiarska-pringle_glasgow.ac.uk#ext#@strath.onmicrosoft.com::7f94ccfb-f620-4e6a-85bb-e584612554c0" providerId="AD" clId="Web-{2ADC9A9B-E46F-4598-92FF-C0D9BB6758F1}" dt="2023-04-14T17:44:45.151" v="152" actId="20577"/>
          <ac:spMkLst>
            <pc:docMk/>
            <pc:sldMk cId="733144251" sldId="287"/>
            <ac:spMk id="4" creationId="{42F2FB15-0597-C4BA-5747-54255BB48DC7}"/>
          </ac:spMkLst>
        </pc:spChg>
      </pc:sldChg>
    </pc:docChg>
  </pc:docChgLst>
  <pc:docChgLst>
    <pc:chgData name="Iwona Winiarska-Pringle" userId="S::iwona.winiarska-pringle_glasgow.ac.uk#ext#@strath.onmicrosoft.com::7f94ccfb-f620-4e6a-85bb-e584612554c0" providerId="AD" clId="Web-{13FACAA3-032A-4429-A951-C3E2DA473E67}"/>
    <pc:docChg chg="modSld">
      <pc:chgData name="Iwona Winiarska-Pringle" userId="S::iwona.winiarska-pringle_glasgow.ac.uk#ext#@strath.onmicrosoft.com::7f94ccfb-f620-4e6a-85bb-e584612554c0" providerId="AD" clId="Web-{13FACAA3-032A-4429-A951-C3E2DA473E67}" dt="2023-04-14T17:02:30.666" v="9" actId="20577"/>
      <pc:docMkLst>
        <pc:docMk/>
      </pc:docMkLst>
      <pc:sldChg chg="modSp">
        <pc:chgData name="Iwona Winiarska-Pringle" userId="S::iwona.winiarska-pringle_glasgow.ac.uk#ext#@strath.onmicrosoft.com::7f94ccfb-f620-4e6a-85bb-e584612554c0" providerId="AD" clId="Web-{13FACAA3-032A-4429-A951-C3E2DA473E67}" dt="2023-04-14T17:02:30.666" v="9" actId="20577"/>
        <pc:sldMkLst>
          <pc:docMk/>
          <pc:sldMk cId="3147924092" sldId="285"/>
        </pc:sldMkLst>
        <pc:spChg chg="mod">
          <ac:chgData name="Iwona Winiarska-Pringle" userId="S::iwona.winiarska-pringle_glasgow.ac.uk#ext#@strath.onmicrosoft.com::7f94ccfb-f620-4e6a-85bb-e584612554c0" providerId="AD" clId="Web-{13FACAA3-032A-4429-A951-C3E2DA473E67}" dt="2023-04-14T17:02:30.666" v="9" actId="20577"/>
          <ac:spMkLst>
            <pc:docMk/>
            <pc:sldMk cId="3147924092" sldId="285"/>
            <ac:spMk id="3" creationId="{8568C23A-CA74-4F2A-4F28-ABD65D052050}"/>
          </ac:spMkLst>
        </pc:spChg>
      </pc:sldChg>
    </pc:docChg>
  </pc:docChgLst>
  <pc:docChgLst>
    <pc:chgData name="Hardman, William" userId="S::william.hardman_liverpool.ac.uk#ext#@strath.onmicrosoft.com::196d5b20-625d-4666-aa84-6608ef6e5b44" providerId="AD" clId="Web-{7BD6AB1D-A09F-EE64-7763-3D2617C3ABB6}"/>
    <pc:docChg chg="delSld modSld">
      <pc:chgData name="Hardman, William" userId="S::william.hardman_liverpool.ac.uk#ext#@strath.onmicrosoft.com::196d5b20-625d-4666-aa84-6608ef6e5b44" providerId="AD" clId="Web-{7BD6AB1D-A09F-EE64-7763-3D2617C3ABB6}" dt="2023-04-14T16:38:07.232" v="3"/>
      <pc:docMkLst>
        <pc:docMk/>
      </pc:docMkLst>
      <pc:sldChg chg="modSp">
        <pc:chgData name="Hardman, William" userId="S::william.hardman_liverpool.ac.uk#ext#@strath.onmicrosoft.com::196d5b20-625d-4666-aa84-6608ef6e5b44" providerId="AD" clId="Web-{7BD6AB1D-A09F-EE64-7763-3D2617C3ABB6}" dt="2023-04-14T16:36:24.616" v="2" actId="20577"/>
        <pc:sldMkLst>
          <pc:docMk/>
          <pc:sldMk cId="4016367278" sldId="278"/>
        </pc:sldMkLst>
        <pc:spChg chg="mod">
          <ac:chgData name="Hardman, William" userId="S::william.hardman_liverpool.ac.uk#ext#@strath.onmicrosoft.com::196d5b20-625d-4666-aa84-6608ef6e5b44" providerId="AD" clId="Web-{7BD6AB1D-A09F-EE64-7763-3D2617C3ABB6}" dt="2023-04-14T16:36:24.616" v="2" actId="20577"/>
          <ac:spMkLst>
            <pc:docMk/>
            <pc:sldMk cId="4016367278" sldId="278"/>
            <ac:spMk id="6" creationId="{7890D998-E359-9FC9-78AF-A5E26E86679D}"/>
          </ac:spMkLst>
        </pc:spChg>
      </pc:sldChg>
      <pc:sldChg chg="del">
        <pc:chgData name="Hardman, William" userId="S::william.hardman_liverpool.ac.uk#ext#@strath.onmicrosoft.com::196d5b20-625d-4666-aa84-6608ef6e5b44" providerId="AD" clId="Web-{7BD6AB1D-A09F-EE64-7763-3D2617C3ABB6}" dt="2023-04-14T16:38:07.232" v="3"/>
        <pc:sldMkLst>
          <pc:docMk/>
          <pc:sldMk cId="3705853675" sldId="282"/>
        </pc:sldMkLst>
      </pc:sldChg>
    </pc:docChg>
  </pc:docChgLst>
  <pc:docChgLst>
    <pc:chgData name="Iwona Winiarska-Pringle" userId="S::iwona.winiarska-pringle_glasgow.ac.uk#ext#@strath.onmicrosoft.com::7f94ccfb-f620-4e6a-85bb-e584612554c0" providerId="AD" clId="Web-{EFBAD10B-E6BE-4B71-BA65-AEB78A5CAA0E}"/>
    <pc:docChg chg="modSld">
      <pc:chgData name="Iwona Winiarska-Pringle" userId="S::iwona.winiarska-pringle_glasgow.ac.uk#ext#@strath.onmicrosoft.com::7f94ccfb-f620-4e6a-85bb-e584612554c0" providerId="AD" clId="Web-{EFBAD10B-E6BE-4B71-BA65-AEB78A5CAA0E}" dt="2023-04-14T09:40:05.637" v="1" actId="1076"/>
      <pc:docMkLst>
        <pc:docMk/>
      </pc:docMkLst>
      <pc:sldChg chg="modSp">
        <pc:chgData name="Iwona Winiarska-Pringle" userId="S::iwona.winiarska-pringle_glasgow.ac.uk#ext#@strath.onmicrosoft.com::7f94ccfb-f620-4e6a-85bb-e584612554c0" providerId="AD" clId="Web-{EFBAD10B-E6BE-4B71-BA65-AEB78A5CAA0E}" dt="2023-04-14T09:40:05.637" v="1" actId="1076"/>
        <pc:sldMkLst>
          <pc:docMk/>
          <pc:sldMk cId="2310910314" sldId="281"/>
        </pc:sldMkLst>
        <pc:picChg chg="mod">
          <ac:chgData name="Iwona Winiarska-Pringle" userId="S::iwona.winiarska-pringle_glasgow.ac.uk#ext#@strath.onmicrosoft.com::7f94ccfb-f620-4e6a-85bb-e584612554c0" providerId="AD" clId="Web-{EFBAD10B-E6BE-4B71-BA65-AEB78A5CAA0E}" dt="2023-04-14T09:40:05.637" v="1" actId="1076"/>
          <ac:picMkLst>
            <pc:docMk/>
            <pc:sldMk cId="2310910314" sldId="281"/>
            <ac:picMk id="4" creationId="{5B584899-173A-E14F-D01E-3B3C99F7895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14906-7F05-CF4F-B148-70E395251FA0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426AD1-8C27-B343-898E-16F05139C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48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426AD1-8C27-B343-898E-16F05139CE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5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0A250-34F1-0E43-69D4-9A7C20B875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D8EE09-4C4D-9DDF-7D16-7D312A7084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B1021-5817-7485-B62B-872465C60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B6AB-6363-3047-83F7-2C9239E80D67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79A8D-C889-F25F-5921-6E18AB17B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B352A-C3D4-D464-EE27-C4095868A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869E6-6773-3747-AB5E-6EE7F488D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01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71F6F-29CD-A1F6-39D4-B088B457E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1A9E6E-9D78-8B95-3C00-4D84609217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B7EAC-6DED-96D9-0A55-2E10D8ABB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B6AB-6363-3047-83F7-2C9239E80D67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C5208-111A-A3E3-83D8-E390651F3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D98A7-22C9-2303-798E-7AE56CACD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869E6-6773-3747-AB5E-6EE7F488D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539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8EC1D8-8A91-1EC6-150F-F3B557A2D0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C1B16D-1196-7695-74D4-2B5542D8E3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DEF5F-A349-0A0F-C9BB-189204A12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B6AB-6363-3047-83F7-2C9239E80D67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0CD02-7FFE-4A73-91AE-F75FA7BC3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20A5E-8CF6-CC5E-93AE-3469C21A3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869E6-6773-3747-AB5E-6EE7F488D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01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91E61-82B2-213A-3246-090C3EA79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66EBF-D415-A981-B67F-BFB9E050D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BCBDA-03C0-E8D1-DD0C-E3EB38892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B6AB-6363-3047-83F7-2C9239E80D67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CD491-F054-FF95-45F9-9E2FE9E26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ECC78-BC60-1162-C43C-64A3EB283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869E6-6773-3747-AB5E-6EE7F488D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1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093B9-2B84-E36D-5C0E-A4F4D6334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DA0EE5-88E0-C84E-173B-D111F616E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F8393-9DAB-98E4-B92C-9EB53B571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B6AB-6363-3047-83F7-2C9239E80D67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1A9D5C-AC86-5CCE-E4F0-A5D1CD615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EE8897-614E-138B-992F-2463118CF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869E6-6773-3747-AB5E-6EE7F488D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794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74EE1-2F05-B8FA-2A65-DAD1FEAD3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D82CD-23D9-78BE-1CE3-9369897F77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5E9197-B8C6-65DA-16E9-DD5ED6A26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47753C-827B-5762-6860-F706235B8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B6AB-6363-3047-83F7-2C9239E80D67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F3DC5E-3DA0-5352-0039-1FE456E04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86C3BF-2BB0-4E8A-E646-4A84654C5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869E6-6773-3747-AB5E-6EE7F488D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31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A8431-2F64-2450-BE56-5646A2A25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4435EC-4D99-9294-B837-E13892D10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D0E25D-C5E1-458A-5221-9839A9872E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D173EA-D568-53EB-13B8-2DA7BA4BE4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58A883-278D-A603-3842-31E75CFD3B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858E86-1948-F64B-400A-E96283C37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B6AB-6363-3047-83F7-2C9239E80D67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468CE9-10CD-7674-A8A6-D44004042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D78263-3DBF-4402-4D3D-3132164B2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869E6-6773-3747-AB5E-6EE7F488D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90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F182E-2113-8A8E-3A25-A687D35B7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2D192A-2D3B-030D-9AF1-590E94C24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B6AB-6363-3047-83F7-2C9239E80D67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915F69-4D6B-76D8-890B-77E46CE7A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265099-E2C6-CABB-AC07-45165B457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869E6-6773-3747-AB5E-6EE7F488D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20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61DB08-0934-F5D6-3516-F464DEE59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B6AB-6363-3047-83F7-2C9239E80D67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4B9D35-B989-0021-CEF7-7456BBAFD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B45E8D-2342-AB01-1174-586CADF12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869E6-6773-3747-AB5E-6EE7F488D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69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0DE60-01A6-7765-DA8E-C81459E26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F90B5-4C65-D58E-48B6-C99B0E60F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6EE84C-92D7-F2FB-CDD2-017529ADC8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A72B64-3C77-46F7-BE0D-E00FAFB7F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B6AB-6363-3047-83F7-2C9239E80D67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2FE56D-A744-364E-141C-D2CE5BF19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4D1413-590F-6F69-36CC-94D613833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869E6-6773-3747-AB5E-6EE7F488D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87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62B-0C0F-8B66-D6D7-B3B02E973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143539-A4D0-3989-4D3C-38923FD23C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C5A25B-BEA6-B990-260B-69E6C3DA1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0DD4A2-02D0-3F76-37FA-E27C79ED5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B6AB-6363-3047-83F7-2C9239E80D67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E02098-1B5C-1534-E93F-FBA9FABEC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F32CB8-EBCF-823C-3045-6034A1C52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869E6-6773-3747-AB5E-6EE7F488D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391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C465CD-D4D0-BA48-1E92-F1026F1D3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95E289-7361-1B85-5F9B-2DDA35DF9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94675-F213-0440-7DA2-F5BE5317B6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7B6AB-6363-3047-83F7-2C9239E80D67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9E04CF-3D64-81F8-BA1F-37730E5F21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B89AB-8EA1-B34F-036A-1A717807C1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869E6-6773-3747-AB5E-6EE7F488D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9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ap4sj.weebly.com/blog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EE00F5-606E-9502-3094-E47E5D6AA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641" y="665653"/>
            <a:ext cx="5949056" cy="345642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400" b="1" i="0">
                <a:effectLst/>
              </a:rPr>
              <a:t>What do we want? Justice! When do we want it? Now! </a:t>
            </a:r>
            <a:br>
              <a:rPr lang="en-US" sz="3400" b="0" i="0">
                <a:effectLst/>
              </a:rPr>
            </a:br>
            <a:br>
              <a:rPr lang="en-US" sz="3400" b="0" i="0">
                <a:effectLst/>
              </a:rPr>
            </a:br>
            <a:r>
              <a:rPr lang="en-US" sz="3400" b="0" i="0">
                <a:effectLst/>
              </a:rPr>
              <a:t>Practitioners demands for a more socially just EAP </a:t>
            </a:r>
            <a:endParaRPr lang="en-US" sz="3400"/>
          </a:p>
        </p:txBody>
      </p:sp>
      <p:sp>
        <p:nvSpPr>
          <p:cNvPr id="18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2BF5B86F-174F-35F3-FE80-37F7181E39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2"/>
          <a:stretch/>
        </p:blipFill>
        <p:spPr>
          <a:xfrm>
            <a:off x="6742311" y="710194"/>
            <a:ext cx="4559351" cy="4545574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377488F-5E45-5EA7-4882-0686219116E7}"/>
              </a:ext>
            </a:extLst>
          </p:cNvPr>
          <p:cNvSpPr txBox="1">
            <a:spLocks/>
          </p:cNvSpPr>
          <p:nvPr/>
        </p:nvSpPr>
        <p:spPr>
          <a:xfrm>
            <a:off x="544349" y="5310632"/>
            <a:ext cx="5205662" cy="6949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40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6EF6AE8-34CC-A827-617B-27982360CC86}"/>
              </a:ext>
            </a:extLst>
          </p:cNvPr>
          <p:cNvSpPr txBox="1">
            <a:spLocks/>
          </p:cNvSpPr>
          <p:nvPr/>
        </p:nvSpPr>
        <p:spPr>
          <a:xfrm>
            <a:off x="295511" y="3114376"/>
            <a:ext cx="8551749" cy="3566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/>
              <a:t>Lorraine Mighty – University of Birmingham</a:t>
            </a:r>
          </a:p>
          <a:p>
            <a:r>
              <a:rPr lang="en-US" sz="2000"/>
              <a:t>Iwona </a:t>
            </a:r>
            <a:r>
              <a:rPr lang="en-US" sz="2000" err="1"/>
              <a:t>Winiarska</a:t>
            </a:r>
            <a:r>
              <a:rPr lang="en-US" sz="2000"/>
              <a:t>-Pringle – University of Glasgow</a:t>
            </a:r>
          </a:p>
          <a:p>
            <a:r>
              <a:rPr lang="en-US" sz="2000"/>
              <a:t>Wil Hardman – University of Liverpool</a:t>
            </a:r>
          </a:p>
          <a:p>
            <a:endParaRPr lang="en-US" sz="2000"/>
          </a:p>
          <a:p>
            <a:r>
              <a:rPr lang="en-US" sz="2000"/>
              <a:t>EAP for Social Justice SIG (BALEAP)</a:t>
            </a:r>
          </a:p>
          <a:p>
            <a:r>
              <a:rPr lang="en-US" sz="2000">
                <a:hlinkClick r:id="rId3"/>
              </a:rPr>
              <a:t>http://eap4sj.weebly.com/blog.html</a:t>
            </a:r>
            <a:r>
              <a:rPr lang="en-US" sz="2000"/>
              <a:t> </a:t>
            </a:r>
          </a:p>
        </p:txBody>
      </p:sp>
      <p:pic>
        <p:nvPicPr>
          <p:cNvPr id="3" name="Picture 6" descr="Diagram, logo&#10;&#10;Description automatically generated">
            <a:extLst>
              <a:ext uri="{FF2B5EF4-FFF2-40B4-BE49-F238E27FC236}">
                <a16:creationId xmlns:a16="http://schemas.microsoft.com/office/drawing/2014/main" id="{8DE64AD9-0431-894B-181B-9E7E374B15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12286" y="5261112"/>
            <a:ext cx="1520688" cy="152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496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A6D37EE4-EA1B-46EE-A54B-5233C63C9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98F6C3-A63A-4D5C-ACCB-FB2A1DB49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47013" cy="14344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Session overview</a:t>
            </a:r>
          </a:p>
        </p:txBody>
      </p:sp>
      <p:sp>
        <p:nvSpPr>
          <p:cNvPr id="25" name="sketch line">
            <a:extLst>
              <a:ext uri="{FF2B5EF4-FFF2-40B4-BE49-F238E27FC236}">
                <a16:creationId xmlns:a16="http://schemas.microsoft.com/office/drawing/2014/main" id="{927D5270-6648-4CC1-8F78-48BE299CA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767709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group of hands holding each other&#10;&#10;Description automatically generated with low confidence">
            <a:extLst>
              <a:ext uri="{FF2B5EF4-FFF2-40B4-BE49-F238E27FC236}">
                <a16:creationId xmlns:a16="http://schemas.microsoft.com/office/drawing/2014/main" id="{E3BA2C5A-386F-4472-97A3-38F36ECB923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07" r="3733" b="-1"/>
          <a:stretch/>
        </p:blipFill>
        <p:spPr>
          <a:xfrm>
            <a:off x="572492" y="2002056"/>
            <a:ext cx="3943849" cy="4184060"/>
          </a:xfrm>
          <a:custGeom>
            <a:avLst/>
            <a:gdLst/>
            <a:ahLst/>
            <a:cxnLst/>
            <a:rect l="l" t="t" r="r" b="b"/>
            <a:pathLst>
              <a:path w="3807743" h="6307845">
                <a:moveTo>
                  <a:pt x="723201" y="386"/>
                </a:moveTo>
                <a:cubicBezTo>
                  <a:pt x="853884" y="-4204"/>
                  <a:pt x="1013493" y="33912"/>
                  <a:pt x="1176100" y="22622"/>
                </a:cubicBezTo>
                <a:cubicBezTo>
                  <a:pt x="1230302" y="18859"/>
                  <a:pt x="1281736" y="20622"/>
                  <a:pt x="1331852" y="24473"/>
                </a:cubicBezTo>
                <a:lnTo>
                  <a:pt x="1439547" y="34944"/>
                </a:lnTo>
                <a:lnTo>
                  <a:pt x="1484197" y="36226"/>
                </a:lnTo>
                <a:cubicBezTo>
                  <a:pt x="1535166" y="35421"/>
                  <a:pt x="1586369" y="31625"/>
                  <a:pt x="1636625" y="22622"/>
                </a:cubicBezTo>
                <a:cubicBezTo>
                  <a:pt x="1686882" y="13619"/>
                  <a:pt x="1729837" y="10653"/>
                  <a:pt x="1768740" y="10885"/>
                </a:cubicBezTo>
                <a:lnTo>
                  <a:pt x="1829538" y="15086"/>
                </a:lnTo>
                <a:lnTo>
                  <a:pt x="1869968" y="7996"/>
                </a:lnTo>
                <a:cubicBezTo>
                  <a:pt x="1953577" y="-31"/>
                  <a:pt x="2036989" y="9808"/>
                  <a:pt x="2112925" y="20118"/>
                </a:cubicBezTo>
                <a:lnTo>
                  <a:pt x="2119331" y="20977"/>
                </a:lnTo>
                <a:lnTo>
                  <a:pt x="2221855" y="13374"/>
                </a:lnTo>
                <a:cubicBezTo>
                  <a:pt x="2261207" y="12845"/>
                  <a:pt x="2298379" y="14359"/>
                  <a:pt x="2333484" y="16393"/>
                </a:cubicBezTo>
                <a:lnTo>
                  <a:pt x="2372613" y="18812"/>
                </a:lnTo>
                <a:lnTo>
                  <a:pt x="2404945" y="9387"/>
                </a:lnTo>
                <a:cubicBezTo>
                  <a:pt x="2452532" y="1754"/>
                  <a:pt x="2506192" y="9333"/>
                  <a:pt x="2561622" y="17814"/>
                </a:cubicBezTo>
                <a:lnTo>
                  <a:pt x="2583950" y="20591"/>
                </a:lnTo>
                <a:lnTo>
                  <a:pt x="2643527" y="20319"/>
                </a:lnTo>
                <a:cubicBezTo>
                  <a:pt x="2669677" y="20426"/>
                  <a:pt x="2697963" y="20717"/>
                  <a:pt x="2727392" y="21103"/>
                </a:cubicBezTo>
                <a:lnTo>
                  <a:pt x="2786908" y="21989"/>
                </a:lnTo>
                <a:lnTo>
                  <a:pt x="2846459" y="13267"/>
                </a:lnTo>
                <a:cubicBezTo>
                  <a:pt x="2896401" y="10176"/>
                  <a:pt x="2960607" y="12733"/>
                  <a:pt x="3036361" y="17072"/>
                </a:cubicBezTo>
                <a:lnTo>
                  <a:pt x="3129100" y="22671"/>
                </a:lnTo>
                <a:lnTo>
                  <a:pt x="3130653" y="22622"/>
                </a:lnTo>
                <a:cubicBezTo>
                  <a:pt x="3178874" y="19804"/>
                  <a:pt x="3260845" y="26231"/>
                  <a:pt x="3352422" y="32691"/>
                </a:cubicBezTo>
                <a:lnTo>
                  <a:pt x="3362608" y="33356"/>
                </a:lnTo>
                <a:lnTo>
                  <a:pt x="3446036" y="35579"/>
                </a:lnTo>
                <a:cubicBezTo>
                  <a:pt x="3550323" y="36566"/>
                  <a:pt x="3662083" y="33535"/>
                  <a:pt x="3778601" y="22622"/>
                </a:cubicBezTo>
                <a:cubicBezTo>
                  <a:pt x="3793981" y="243672"/>
                  <a:pt x="3764152" y="318695"/>
                  <a:pt x="3778601" y="467157"/>
                </a:cubicBezTo>
                <a:cubicBezTo>
                  <a:pt x="3790077" y="557563"/>
                  <a:pt x="3783697" y="684218"/>
                  <a:pt x="3777639" y="811856"/>
                </a:cubicBezTo>
                <a:lnTo>
                  <a:pt x="3773760" y="922625"/>
                </a:lnTo>
                <a:lnTo>
                  <a:pt x="3778601" y="974384"/>
                </a:lnTo>
                <a:cubicBezTo>
                  <a:pt x="3785784" y="1003717"/>
                  <a:pt x="3785160" y="1041120"/>
                  <a:pt x="3781239" y="1085904"/>
                </a:cubicBezTo>
                <a:lnTo>
                  <a:pt x="3776107" y="1132519"/>
                </a:lnTo>
                <a:lnTo>
                  <a:pt x="3778601" y="1162456"/>
                </a:lnTo>
                <a:cubicBezTo>
                  <a:pt x="3791360" y="1256797"/>
                  <a:pt x="3774958" y="1367020"/>
                  <a:pt x="3763568" y="1469787"/>
                </a:cubicBezTo>
                <a:lnTo>
                  <a:pt x="3758806" y="1520515"/>
                </a:lnTo>
                <a:lnTo>
                  <a:pt x="3760417" y="1549437"/>
                </a:lnTo>
                <a:cubicBezTo>
                  <a:pt x="3764298" y="1588133"/>
                  <a:pt x="3770171" y="1628243"/>
                  <a:pt x="3778601" y="1669683"/>
                </a:cubicBezTo>
                <a:cubicBezTo>
                  <a:pt x="3846039" y="2001203"/>
                  <a:pt x="3774784" y="2142285"/>
                  <a:pt x="3778601" y="2364982"/>
                </a:cubicBezTo>
                <a:lnTo>
                  <a:pt x="3776565" y="2406088"/>
                </a:lnTo>
                <a:lnTo>
                  <a:pt x="3778601" y="2427673"/>
                </a:lnTo>
                <a:cubicBezTo>
                  <a:pt x="3821357" y="2695960"/>
                  <a:pt x="3735684" y="2699438"/>
                  <a:pt x="3778601" y="2809517"/>
                </a:cubicBezTo>
                <a:cubicBezTo>
                  <a:pt x="3789330" y="2837037"/>
                  <a:pt x="3791666" y="2872927"/>
                  <a:pt x="3789892" y="2914654"/>
                </a:cubicBezTo>
                <a:lnTo>
                  <a:pt x="3784971" y="2966248"/>
                </a:lnTo>
                <a:lnTo>
                  <a:pt x="3796722" y="3024078"/>
                </a:lnTo>
                <a:cubicBezTo>
                  <a:pt x="3809238" y="3115139"/>
                  <a:pt x="3806232" y="3210898"/>
                  <a:pt x="3799338" y="3302850"/>
                </a:cubicBezTo>
                <a:lnTo>
                  <a:pt x="3787405" y="3438354"/>
                </a:lnTo>
                <a:lnTo>
                  <a:pt x="3790719" y="3460532"/>
                </a:lnTo>
                <a:cubicBezTo>
                  <a:pt x="3797323" y="3541872"/>
                  <a:pt x="3789007" y="3624193"/>
                  <a:pt x="3780361" y="3709762"/>
                </a:cubicBezTo>
                <a:lnTo>
                  <a:pt x="3780169" y="3712283"/>
                </a:lnTo>
                <a:lnTo>
                  <a:pt x="3781239" y="3768266"/>
                </a:lnTo>
                <a:cubicBezTo>
                  <a:pt x="3780994" y="3815588"/>
                  <a:pt x="3779902" y="3863939"/>
                  <a:pt x="3778794" y="3912511"/>
                </a:cubicBezTo>
                <a:lnTo>
                  <a:pt x="3776324" y="4054010"/>
                </a:lnTo>
                <a:lnTo>
                  <a:pt x="3778601" y="4074733"/>
                </a:lnTo>
                <a:cubicBezTo>
                  <a:pt x="3822365" y="4336760"/>
                  <a:pt x="3765189" y="4482586"/>
                  <a:pt x="3778601" y="4644650"/>
                </a:cubicBezTo>
                <a:cubicBezTo>
                  <a:pt x="3781954" y="4685166"/>
                  <a:pt x="3782850" y="4718916"/>
                  <a:pt x="3782504" y="4749344"/>
                </a:cubicBezTo>
                <a:lnTo>
                  <a:pt x="3780512" y="4796832"/>
                </a:lnTo>
                <a:lnTo>
                  <a:pt x="3786260" y="4877451"/>
                </a:lnTo>
                <a:cubicBezTo>
                  <a:pt x="3786165" y="4918212"/>
                  <a:pt x="3784020" y="4964155"/>
                  <a:pt x="3781623" y="5015963"/>
                </a:cubicBezTo>
                <a:lnTo>
                  <a:pt x="3779076" y="5087925"/>
                </a:lnTo>
                <a:lnTo>
                  <a:pt x="3779599" y="5155456"/>
                </a:lnTo>
                <a:lnTo>
                  <a:pt x="3775907" y="5219073"/>
                </a:lnTo>
                <a:lnTo>
                  <a:pt x="3778601" y="5402640"/>
                </a:lnTo>
                <a:cubicBezTo>
                  <a:pt x="3780494" y="5441637"/>
                  <a:pt x="3781680" y="5475146"/>
                  <a:pt x="3782335" y="5504141"/>
                </a:cubicBezTo>
                <a:lnTo>
                  <a:pt x="3782798" y="5566951"/>
                </a:lnTo>
                <a:lnTo>
                  <a:pt x="3786885" y="5599303"/>
                </a:lnTo>
                <a:cubicBezTo>
                  <a:pt x="3799534" y="5776838"/>
                  <a:pt x="3769350" y="6111156"/>
                  <a:pt x="3778601" y="6291711"/>
                </a:cubicBezTo>
                <a:cubicBezTo>
                  <a:pt x="3687392" y="6306733"/>
                  <a:pt x="3632350" y="6304889"/>
                  <a:pt x="3574752" y="6300212"/>
                </a:cubicBezTo>
                <a:lnTo>
                  <a:pt x="3545837" y="6297718"/>
                </a:lnTo>
                <a:lnTo>
                  <a:pt x="3527963" y="6296834"/>
                </a:lnTo>
                <a:cubicBezTo>
                  <a:pt x="3482151" y="6294419"/>
                  <a:pt x="3430025" y="6291672"/>
                  <a:pt x="3355561" y="6291711"/>
                </a:cubicBezTo>
                <a:cubicBezTo>
                  <a:pt x="3304843" y="6293555"/>
                  <a:pt x="3262749" y="6292377"/>
                  <a:pt x="3225711" y="6290098"/>
                </a:cubicBezTo>
                <a:lnTo>
                  <a:pt x="3218247" y="6289525"/>
                </a:lnTo>
                <a:lnTo>
                  <a:pt x="3198550" y="6289212"/>
                </a:lnTo>
                <a:cubicBezTo>
                  <a:pt x="3144315" y="6287803"/>
                  <a:pt x="3088976" y="6286105"/>
                  <a:pt x="3034921" y="6284968"/>
                </a:cubicBezTo>
                <a:lnTo>
                  <a:pt x="2973802" y="6284626"/>
                </a:lnTo>
                <a:lnTo>
                  <a:pt x="2932520" y="6291711"/>
                </a:lnTo>
                <a:cubicBezTo>
                  <a:pt x="2893699" y="6300111"/>
                  <a:pt x="2847670" y="6301992"/>
                  <a:pt x="2797581" y="6300669"/>
                </a:cubicBezTo>
                <a:lnTo>
                  <a:pt x="2672392" y="6292599"/>
                </a:lnTo>
                <a:lnTo>
                  <a:pt x="2629726" y="6293120"/>
                </a:lnTo>
                <a:lnTo>
                  <a:pt x="2540544" y="6284698"/>
                </a:lnTo>
                <a:lnTo>
                  <a:pt x="2473475" y="6280786"/>
                </a:lnTo>
                <a:cubicBezTo>
                  <a:pt x="2419724" y="6279900"/>
                  <a:pt x="2368202" y="6282437"/>
                  <a:pt x="2322057" y="6291711"/>
                </a:cubicBezTo>
                <a:cubicBezTo>
                  <a:pt x="2275912" y="6300985"/>
                  <a:pt x="2236301" y="6305003"/>
                  <a:pt x="2199195" y="6305968"/>
                </a:cubicBezTo>
                <a:lnTo>
                  <a:pt x="2094190" y="6302012"/>
                </a:lnTo>
                <a:lnTo>
                  <a:pt x="2029724" y="6307766"/>
                </a:lnTo>
                <a:cubicBezTo>
                  <a:pt x="1971866" y="6308389"/>
                  <a:pt x="1916420" y="6305265"/>
                  <a:pt x="1864312" y="6301339"/>
                </a:cubicBezTo>
                <a:lnTo>
                  <a:pt x="1761307" y="6293375"/>
                </a:lnTo>
                <a:lnTo>
                  <a:pt x="1745972" y="6293782"/>
                </a:lnTo>
                <a:cubicBezTo>
                  <a:pt x="1699734" y="6294177"/>
                  <a:pt x="1664143" y="6292827"/>
                  <a:pt x="1633352" y="6291083"/>
                </a:cubicBezTo>
                <a:lnTo>
                  <a:pt x="1621369" y="6290324"/>
                </a:lnTo>
                <a:lnTo>
                  <a:pt x="1599140" y="6291711"/>
                </a:lnTo>
                <a:cubicBezTo>
                  <a:pt x="1564093" y="6296354"/>
                  <a:pt x="1527169" y="6296254"/>
                  <a:pt x="1488567" y="6294097"/>
                </a:cubicBezTo>
                <a:lnTo>
                  <a:pt x="1429716" y="6289243"/>
                </a:lnTo>
                <a:lnTo>
                  <a:pt x="1401008" y="6291711"/>
                </a:lnTo>
                <a:cubicBezTo>
                  <a:pt x="1314301" y="6301163"/>
                  <a:pt x="1222976" y="6299856"/>
                  <a:pt x="1127367" y="6296839"/>
                </a:cubicBezTo>
                <a:lnTo>
                  <a:pt x="1062601" y="6295730"/>
                </a:lnTo>
                <a:lnTo>
                  <a:pt x="964991" y="6305909"/>
                </a:lnTo>
                <a:cubicBezTo>
                  <a:pt x="833250" y="6307778"/>
                  <a:pt x="714190" y="6280255"/>
                  <a:pt x="603122" y="6291711"/>
                </a:cubicBezTo>
                <a:cubicBezTo>
                  <a:pt x="455032" y="6306986"/>
                  <a:pt x="261206" y="6260346"/>
                  <a:pt x="30143" y="6291711"/>
                </a:cubicBezTo>
                <a:cubicBezTo>
                  <a:pt x="-1198" y="6167281"/>
                  <a:pt x="7291" y="6044138"/>
                  <a:pt x="19371" y="5934598"/>
                </a:cubicBezTo>
                <a:lnTo>
                  <a:pt x="33559" y="5801663"/>
                </a:lnTo>
                <a:lnTo>
                  <a:pt x="30143" y="5784485"/>
                </a:lnTo>
                <a:cubicBezTo>
                  <a:pt x="7257" y="5691455"/>
                  <a:pt x="7506" y="5585492"/>
                  <a:pt x="13352" y="5476692"/>
                </a:cubicBezTo>
                <a:lnTo>
                  <a:pt x="21882" y="5346809"/>
                </a:lnTo>
                <a:lnTo>
                  <a:pt x="22064" y="5339439"/>
                </a:lnTo>
                <a:lnTo>
                  <a:pt x="29601" y="5166357"/>
                </a:lnTo>
                <a:lnTo>
                  <a:pt x="30143" y="5151877"/>
                </a:lnTo>
                <a:cubicBezTo>
                  <a:pt x="30018" y="5125783"/>
                  <a:pt x="30111" y="5102484"/>
                  <a:pt x="30346" y="5081409"/>
                </a:cubicBezTo>
                <a:lnTo>
                  <a:pt x="30433" y="5076663"/>
                </a:lnTo>
                <a:lnTo>
                  <a:pt x="30143" y="4963804"/>
                </a:lnTo>
                <a:cubicBezTo>
                  <a:pt x="27040" y="4910138"/>
                  <a:pt x="27067" y="4856021"/>
                  <a:pt x="28459" y="4800989"/>
                </a:cubicBezTo>
                <a:lnTo>
                  <a:pt x="30399" y="4750796"/>
                </a:lnTo>
                <a:lnTo>
                  <a:pt x="31514" y="4666872"/>
                </a:lnTo>
                <a:lnTo>
                  <a:pt x="34697" y="4639551"/>
                </a:lnTo>
                <a:lnTo>
                  <a:pt x="34963" y="4632686"/>
                </a:lnTo>
                <a:cubicBezTo>
                  <a:pt x="37318" y="4575362"/>
                  <a:pt x="39271" y="4516661"/>
                  <a:pt x="39056" y="4456118"/>
                </a:cubicBezTo>
                <a:lnTo>
                  <a:pt x="36996" y="4412759"/>
                </a:lnTo>
                <a:lnTo>
                  <a:pt x="30143" y="4388188"/>
                </a:lnTo>
                <a:cubicBezTo>
                  <a:pt x="7389" y="4328002"/>
                  <a:pt x="11492" y="4256950"/>
                  <a:pt x="19232" y="4188739"/>
                </a:cubicBezTo>
                <a:lnTo>
                  <a:pt x="23985" y="4147809"/>
                </a:lnTo>
                <a:lnTo>
                  <a:pt x="23690" y="4087290"/>
                </a:lnTo>
                <a:lnTo>
                  <a:pt x="29097" y="3984687"/>
                </a:lnTo>
                <a:lnTo>
                  <a:pt x="28035" y="3962690"/>
                </a:lnTo>
                <a:cubicBezTo>
                  <a:pt x="28525" y="3945828"/>
                  <a:pt x="30052" y="3926691"/>
                  <a:pt x="32148" y="3905387"/>
                </a:cubicBezTo>
                <a:lnTo>
                  <a:pt x="34754" y="3881032"/>
                </a:lnTo>
                <a:lnTo>
                  <a:pt x="39206" y="3802233"/>
                </a:lnTo>
                <a:cubicBezTo>
                  <a:pt x="39778" y="3763353"/>
                  <a:pt x="37619" y="3728800"/>
                  <a:pt x="30143" y="3698588"/>
                </a:cubicBezTo>
                <a:cubicBezTo>
                  <a:pt x="7714" y="3607954"/>
                  <a:pt x="33117" y="3482508"/>
                  <a:pt x="36579" y="3365983"/>
                </a:cubicBezTo>
                <a:lnTo>
                  <a:pt x="36510" y="3356621"/>
                </a:lnTo>
                <a:lnTo>
                  <a:pt x="30143" y="3311044"/>
                </a:lnTo>
                <a:cubicBezTo>
                  <a:pt x="14271" y="3224157"/>
                  <a:pt x="11445" y="3149243"/>
                  <a:pt x="14856" y="3082749"/>
                </a:cubicBezTo>
                <a:lnTo>
                  <a:pt x="22229" y="3005366"/>
                </a:lnTo>
                <a:lnTo>
                  <a:pt x="27244" y="2895198"/>
                </a:lnTo>
                <a:cubicBezTo>
                  <a:pt x="29143" y="2848776"/>
                  <a:pt x="30527" y="2799531"/>
                  <a:pt x="30143" y="2746826"/>
                </a:cubicBezTo>
                <a:lnTo>
                  <a:pt x="36784" y="2638240"/>
                </a:lnTo>
                <a:lnTo>
                  <a:pt x="30143" y="2615745"/>
                </a:lnTo>
                <a:cubicBezTo>
                  <a:pt x="-20952" y="2495890"/>
                  <a:pt x="17898" y="2340273"/>
                  <a:pt x="37923" y="2201958"/>
                </a:cubicBezTo>
                <a:lnTo>
                  <a:pt x="42734" y="2158379"/>
                </a:lnTo>
                <a:lnTo>
                  <a:pt x="30143" y="2114218"/>
                </a:lnTo>
                <a:cubicBezTo>
                  <a:pt x="2269" y="2040950"/>
                  <a:pt x="-2735" y="1972014"/>
                  <a:pt x="1162" y="1906697"/>
                </a:cubicBezTo>
                <a:lnTo>
                  <a:pt x="6289" y="1854885"/>
                </a:lnTo>
                <a:lnTo>
                  <a:pt x="8053" y="1809168"/>
                </a:lnTo>
                <a:cubicBezTo>
                  <a:pt x="9832" y="1790244"/>
                  <a:pt x="12470" y="1771472"/>
                  <a:pt x="15415" y="1752867"/>
                </a:cubicBezTo>
                <a:lnTo>
                  <a:pt x="30925" y="1652561"/>
                </a:lnTo>
                <a:lnTo>
                  <a:pt x="30143" y="1606992"/>
                </a:lnTo>
                <a:cubicBezTo>
                  <a:pt x="28397" y="1588584"/>
                  <a:pt x="27931" y="1568665"/>
                  <a:pt x="28348" y="1547550"/>
                </a:cubicBezTo>
                <a:lnTo>
                  <a:pt x="29206" y="1531212"/>
                </a:lnTo>
                <a:lnTo>
                  <a:pt x="23637" y="1487282"/>
                </a:lnTo>
                <a:cubicBezTo>
                  <a:pt x="16479" y="1367166"/>
                  <a:pt x="59638" y="1246041"/>
                  <a:pt x="30143" y="1156757"/>
                </a:cubicBezTo>
                <a:cubicBezTo>
                  <a:pt x="21716" y="1131248"/>
                  <a:pt x="18318" y="1090735"/>
                  <a:pt x="17757" y="1041370"/>
                </a:cubicBezTo>
                <a:lnTo>
                  <a:pt x="18463" y="985697"/>
                </a:lnTo>
                <a:lnTo>
                  <a:pt x="16239" y="975915"/>
                </a:lnTo>
                <a:cubicBezTo>
                  <a:pt x="13541" y="957312"/>
                  <a:pt x="12597" y="940330"/>
                  <a:pt x="12862" y="924477"/>
                </a:cubicBezTo>
                <a:lnTo>
                  <a:pt x="23640" y="845857"/>
                </a:lnTo>
                <a:lnTo>
                  <a:pt x="30907" y="688163"/>
                </a:lnTo>
                <a:lnTo>
                  <a:pt x="31375" y="662715"/>
                </a:lnTo>
                <a:lnTo>
                  <a:pt x="30143" y="655230"/>
                </a:lnTo>
                <a:cubicBezTo>
                  <a:pt x="20345" y="615334"/>
                  <a:pt x="17924" y="569960"/>
                  <a:pt x="19185" y="520814"/>
                </a:cubicBezTo>
                <a:lnTo>
                  <a:pt x="26662" y="415314"/>
                </a:lnTo>
                <a:lnTo>
                  <a:pt x="25635" y="383217"/>
                </a:lnTo>
                <a:cubicBezTo>
                  <a:pt x="25461" y="243905"/>
                  <a:pt x="35455" y="113017"/>
                  <a:pt x="30143" y="22622"/>
                </a:cubicBezTo>
                <a:cubicBezTo>
                  <a:pt x="90096" y="13526"/>
                  <a:pt x="146841" y="12585"/>
                  <a:pt x="200495" y="15390"/>
                </a:cubicBezTo>
                <a:lnTo>
                  <a:pt x="324102" y="27794"/>
                </a:lnTo>
                <a:lnTo>
                  <a:pt x="329634" y="27979"/>
                </a:lnTo>
                <a:cubicBezTo>
                  <a:pt x="398332" y="30204"/>
                  <a:pt x="468106" y="31425"/>
                  <a:pt x="551798" y="27886"/>
                </a:cubicBezTo>
                <a:lnTo>
                  <a:pt x="592464" y="25476"/>
                </a:lnTo>
                <a:lnTo>
                  <a:pt x="603122" y="22622"/>
                </a:lnTo>
                <a:cubicBezTo>
                  <a:pt x="639294" y="8191"/>
                  <a:pt x="679641" y="1916"/>
                  <a:pt x="723201" y="386"/>
                </a:cubicBezTo>
                <a:close/>
              </a:path>
            </a:pathLst>
          </a:cu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BDE271B-0C70-496F-8A92-BE21D9ADA4C9}"/>
              </a:ext>
            </a:extLst>
          </p:cNvPr>
          <p:cNvSpPr txBox="1">
            <a:spLocks/>
          </p:cNvSpPr>
          <p:nvPr/>
        </p:nvSpPr>
        <p:spPr>
          <a:xfrm>
            <a:off x="4905955" y="2071316"/>
            <a:ext cx="6713552" cy="4114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lnSpc>
                <a:spcPct val="114000"/>
              </a:lnSpc>
            </a:pPr>
            <a:r>
              <a:rPr lang="en-US" sz="2200" b="1" dirty="0"/>
              <a:t>Introduction </a:t>
            </a:r>
            <a:r>
              <a:rPr lang="en-US" sz="2200" dirty="0"/>
              <a:t>– Our approach, ethics and disclaimers</a:t>
            </a:r>
          </a:p>
          <a:p>
            <a:pPr marL="0">
              <a:lnSpc>
                <a:spcPct val="114000"/>
              </a:lnSpc>
            </a:pPr>
            <a:endParaRPr lang="en-US" sz="2200" b="1"/>
          </a:p>
          <a:p>
            <a:pPr marL="0">
              <a:lnSpc>
                <a:spcPct val="114000"/>
              </a:lnSpc>
            </a:pPr>
            <a:r>
              <a:rPr lang="en-US" sz="2200" b="1" dirty="0"/>
              <a:t>Part 1 – Discussion of ‘provocations’: “</a:t>
            </a:r>
            <a:r>
              <a:rPr lang="en-US" sz="2200" dirty="0"/>
              <a:t>experiences, questions, reflections about where EAP as a profession falls short of its ethical obligations”</a:t>
            </a:r>
            <a:endParaRPr lang="en-US" sz="2200" dirty="0">
              <a:cs typeface="Calibri"/>
            </a:endParaRPr>
          </a:p>
          <a:p>
            <a:pPr marL="0">
              <a:lnSpc>
                <a:spcPct val="114000"/>
              </a:lnSpc>
            </a:pPr>
            <a:endParaRPr lang="en-US" sz="2200"/>
          </a:p>
          <a:p>
            <a:pPr marL="0">
              <a:lnSpc>
                <a:spcPct val="114000"/>
              </a:lnSpc>
            </a:pPr>
            <a:r>
              <a:rPr lang="en-US" sz="2200" b="1" dirty="0"/>
              <a:t>Part 2 - Practitioner demands</a:t>
            </a:r>
            <a:r>
              <a:rPr lang="en-US" sz="2200" dirty="0"/>
              <a:t>: Manifesto for a Socially Just EAP?</a:t>
            </a:r>
            <a:endParaRPr lang="en-US" sz="2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7542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F66B26-8AEA-2C94-0731-C6C32996A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en-US" sz="5400">
                <a:cs typeface="Calibri Light"/>
              </a:rPr>
              <a:t>Theoretical approach</a:t>
            </a:r>
            <a:endParaRPr lang="en-US" sz="540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18C40FAF-2E4A-8F7F-0950-CE17B599D6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549" r="1" b="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8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851DA-52E9-4C2B-68A4-25D7EBEA7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8841" y="2706624"/>
            <a:ext cx="7073462" cy="360504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endParaRPr lang="en-GB" sz="2000" b="0" i="0">
              <a:effectLst/>
              <a:latin typeface="Calibri"/>
              <a:cs typeface="Calibri"/>
            </a:endParaRPr>
          </a:p>
          <a:p>
            <a:pPr>
              <a:lnSpc>
                <a:spcPct val="114000"/>
              </a:lnSpc>
            </a:pPr>
            <a:r>
              <a:rPr lang="en-GB" sz="2200" b="0" i="0">
                <a:effectLst/>
                <a:latin typeface="Calibri"/>
                <a:cs typeface="Calibri"/>
              </a:rPr>
              <a:t>[</a:t>
            </a:r>
            <a:r>
              <a:rPr lang="en-GB" sz="2200">
                <a:latin typeface="Calibri"/>
                <a:cs typeface="Calibri"/>
              </a:rPr>
              <a:t>The pedagogy of the oppressed</a:t>
            </a:r>
            <a:r>
              <a:rPr lang="en-GB" sz="2200" b="0" i="0">
                <a:effectLst/>
                <a:latin typeface="Calibri"/>
                <a:cs typeface="Calibri"/>
              </a:rPr>
              <a:t>] </a:t>
            </a:r>
            <a:r>
              <a:rPr lang="en-GB" sz="2200" b="1" i="0">
                <a:effectLst/>
                <a:latin typeface="Calibri"/>
                <a:cs typeface="Calibri"/>
              </a:rPr>
              <a:t>makes oppression and its causes objects of reflection by the oppressed</a:t>
            </a:r>
            <a:r>
              <a:rPr lang="en-GB" sz="2200" b="0" i="0">
                <a:effectLst/>
                <a:latin typeface="Calibri"/>
                <a:cs typeface="Calibri"/>
              </a:rPr>
              <a:t>, and from that reflection will come the necessary engagement in the struggle for liberation” p30 </a:t>
            </a:r>
          </a:p>
          <a:p>
            <a:pPr>
              <a:lnSpc>
                <a:spcPct val="114000"/>
              </a:lnSpc>
            </a:pPr>
            <a:endParaRPr lang="en-GB" sz="2200">
              <a:ea typeface="+mn-lt"/>
              <a:cs typeface="+mn-lt"/>
            </a:endParaRPr>
          </a:p>
          <a:p>
            <a:pPr>
              <a:lnSpc>
                <a:spcPct val="114000"/>
              </a:lnSpc>
            </a:pPr>
            <a:r>
              <a:rPr lang="en-GB" sz="2200">
                <a:ea typeface="+mn-lt"/>
                <a:cs typeface="+mn-lt"/>
              </a:rPr>
              <a:t>“</a:t>
            </a:r>
            <a:r>
              <a:rPr lang="en-GB" sz="2200" b="1">
                <a:ea typeface="+mn-lt"/>
                <a:cs typeface="+mn-lt"/>
              </a:rPr>
              <a:t>Oppression is domesticating</a:t>
            </a:r>
            <a:r>
              <a:rPr lang="en-GB" sz="2200">
                <a:ea typeface="+mn-lt"/>
                <a:cs typeface="+mn-lt"/>
              </a:rPr>
              <a:t> and the only way to emerge from it is through </a:t>
            </a:r>
            <a:r>
              <a:rPr lang="en-GB" sz="2200" b="1">
                <a:ea typeface="+mn-lt"/>
                <a:cs typeface="+mn-lt"/>
              </a:rPr>
              <a:t>praxis</a:t>
            </a:r>
            <a:r>
              <a:rPr lang="en-GB" sz="2200">
                <a:ea typeface="+mn-lt"/>
                <a:cs typeface="+mn-lt"/>
              </a:rPr>
              <a:t> – ‘</a:t>
            </a:r>
            <a:r>
              <a:rPr lang="en-GB" sz="2200" b="1">
                <a:ea typeface="+mn-lt"/>
                <a:cs typeface="+mn-lt"/>
              </a:rPr>
              <a:t>reflection and action upon the world in order to transform it</a:t>
            </a:r>
            <a:r>
              <a:rPr lang="en-GB" sz="2200">
                <a:ea typeface="+mn-lt"/>
                <a:cs typeface="+mn-lt"/>
              </a:rPr>
              <a:t>” p33 </a:t>
            </a:r>
          </a:p>
          <a:p>
            <a:endParaRPr lang="en-GB" sz="2000">
              <a:latin typeface="Calibri"/>
              <a:cs typeface="Calibri"/>
            </a:endParaRPr>
          </a:p>
          <a:p>
            <a:endParaRPr lang="en-GB" sz="2000">
              <a:latin typeface="Calibri"/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90D998-E359-9FC9-78AF-A5E26E86679D}"/>
              </a:ext>
            </a:extLst>
          </p:cNvPr>
          <p:cNvSpPr txBox="1"/>
          <p:nvPr/>
        </p:nvSpPr>
        <p:spPr>
          <a:xfrm>
            <a:off x="10287000" y="6187108"/>
            <a:ext cx="217004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>
                <a:cs typeface="Calibri"/>
              </a:rPr>
              <a:t>(Freire, 1996)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367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2F5FDE-8E05-506B-345B-D10AD6562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GB" sz="5400">
                <a:cs typeface="Calibri Light"/>
              </a:rPr>
              <a:t>Ethical considerations</a:t>
            </a:r>
            <a:endParaRPr lang="en-GB" sz="5400"/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24EAF-4650-9369-F961-09420F99D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7205162" cy="411917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24000"/>
              </a:lnSpc>
            </a:pPr>
            <a:r>
              <a:rPr lang="en-GB" sz="2400">
                <a:cs typeface="Times New Roman"/>
              </a:rPr>
              <a:t>Levels of anonymity that can be achieved</a:t>
            </a:r>
          </a:p>
          <a:p>
            <a:pPr>
              <a:lnSpc>
                <a:spcPct val="124000"/>
              </a:lnSpc>
            </a:pPr>
            <a:r>
              <a:rPr lang="en-GB" sz="2400">
                <a:cs typeface="Times New Roman"/>
              </a:rPr>
              <a:t>Sensitivities of the discussions, and managing distress</a:t>
            </a:r>
          </a:p>
          <a:p>
            <a:pPr>
              <a:lnSpc>
                <a:spcPct val="124000"/>
              </a:lnSpc>
            </a:pPr>
            <a:r>
              <a:rPr lang="en-GB" sz="2400">
                <a:cs typeface="Times New Roman"/>
              </a:rPr>
              <a:t>Factors that could compromise the confidentiality of the discussions</a:t>
            </a:r>
          </a:p>
          <a:p>
            <a:pPr>
              <a:lnSpc>
                <a:spcPct val="124000"/>
              </a:lnSpc>
            </a:pPr>
            <a:r>
              <a:rPr lang="en-GB" sz="2400">
                <a:cs typeface="Times New Roman"/>
              </a:rPr>
              <a:t>Inability to ensure the accuracy of the provocations</a:t>
            </a:r>
          </a:p>
          <a:p>
            <a:pPr>
              <a:lnSpc>
                <a:spcPct val="124000"/>
              </a:lnSpc>
            </a:pPr>
            <a:r>
              <a:rPr lang="en-GB" sz="2400">
                <a:cs typeface="Times New Roman"/>
              </a:rPr>
              <a:t>Implications of these discussions for participants, ourselves as hosts, and the relevant institutions</a:t>
            </a:r>
          </a:p>
          <a:p>
            <a:endParaRPr lang="en-GB" sz="2200">
              <a:cs typeface="Calibri"/>
            </a:endParaRP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F1A21ADA-6B44-96FB-46AC-410E86C9D5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14" r="1878" b="-3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157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D37EE4-EA1B-46EE-A54B-5233C63C9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E2E62E-D1F7-B580-C050-08DBEA678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47013" cy="1434415"/>
          </a:xfrm>
        </p:spPr>
        <p:txBody>
          <a:bodyPr anchor="b">
            <a:normAutofit/>
          </a:bodyPr>
          <a:lstStyle/>
          <a:p>
            <a:r>
              <a:rPr lang="en-GB" sz="5400">
                <a:cs typeface="Calibri Light"/>
              </a:rPr>
              <a:t>Ethical approach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927D5270-6648-4CC1-8F78-48BE299CA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767709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5B584899-173A-E14F-D01E-3B3C99F789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87" r="2852" b="-1"/>
          <a:stretch/>
        </p:blipFill>
        <p:spPr>
          <a:xfrm>
            <a:off x="315538" y="1913451"/>
            <a:ext cx="3943849" cy="4184060"/>
          </a:xfrm>
          <a:custGeom>
            <a:avLst/>
            <a:gdLst/>
            <a:ahLst/>
            <a:cxnLst/>
            <a:rect l="l" t="t" r="r" b="b"/>
            <a:pathLst>
              <a:path w="3807743" h="6307845">
                <a:moveTo>
                  <a:pt x="723201" y="386"/>
                </a:moveTo>
                <a:cubicBezTo>
                  <a:pt x="853884" y="-4204"/>
                  <a:pt x="1013493" y="33912"/>
                  <a:pt x="1176100" y="22622"/>
                </a:cubicBezTo>
                <a:cubicBezTo>
                  <a:pt x="1230302" y="18859"/>
                  <a:pt x="1281736" y="20622"/>
                  <a:pt x="1331852" y="24473"/>
                </a:cubicBezTo>
                <a:lnTo>
                  <a:pt x="1439547" y="34944"/>
                </a:lnTo>
                <a:lnTo>
                  <a:pt x="1484197" y="36226"/>
                </a:lnTo>
                <a:cubicBezTo>
                  <a:pt x="1535166" y="35421"/>
                  <a:pt x="1586369" y="31625"/>
                  <a:pt x="1636625" y="22622"/>
                </a:cubicBezTo>
                <a:cubicBezTo>
                  <a:pt x="1686882" y="13619"/>
                  <a:pt x="1729837" y="10653"/>
                  <a:pt x="1768740" y="10885"/>
                </a:cubicBezTo>
                <a:lnTo>
                  <a:pt x="1829538" y="15086"/>
                </a:lnTo>
                <a:lnTo>
                  <a:pt x="1869968" y="7996"/>
                </a:lnTo>
                <a:cubicBezTo>
                  <a:pt x="1953577" y="-31"/>
                  <a:pt x="2036989" y="9808"/>
                  <a:pt x="2112925" y="20118"/>
                </a:cubicBezTo>
                <a:lnTo>
                  <a:pt x="2119331" y="20977"/>
                </a:lnTo>
                <a:lnTo>
                  <a:pt x="2221855" y="13374"/>
                </a:lnTo>
                <a:cubicBezTo>
                  <a:pt x="2261207" y="12845"/>
                  <a:pt x="2298379" y="14359"/>
                  <a:pt x="2333484" y="16393"/>
                </a:cubicBezTo>
                <a:lnTo>
                  <a:pt x="2372613" y="18812"/>
                </a:lnTo>
                <a:lnTo>
                  <a:pt x="2404945" y="9387"/>
                </a:lnTo>
                <a:cubicBezTo>
                  <a:pt x="2452532" y="1754"/>
                  <a:pt x="2506192" y="9333"/>
                  <a:pt x="2561622" y="17814"/>
                </a:cubicBezTo>
                <a:lnTo>
                  <a:pt x="2583950" y="20591"/>
                </a:lnTo>
                <a:lnTo>
                  <a:pt x="2643527" y="20319"/>
                </a:lnTo>
                <a:cubicBezTo>
                  <a:pt x="2669677" y="20426"/>
                  <a:pt x="2697963" y="20717"/>
                  <a:pt x="2727392" y="21103"/>
                </a:cubicBezTo>
                <a:lnTo>
                  <a:pt x="2786908" y="21989"/>
                </a:lnTo>
                <a:lnTo>
                  <a:pt x="2846459" y="13267"/>
                </a:lnTo>
                <a:cubicBezTo>
                  <a:pt x="2896401" y="10176"/>
                  <a:pt x="2960607" y="12733"/>
                  <a:pt x="3036361" y="17072"/>
                </a:cubicBezTo>
                <a:lnTo>
                  <a:pt x="3129100" y="22671"/>
                </a:lnTo>
                <a:lnTo>
                  <a:pt x="3130653" y="22622"/>
                </a:lnTo>
                <a:cubicBezTo>
                  <a:pt x="3178874" y="19804"/>
                  <a:pt x="3260845" y="26231"/>
                  <a:pt x="3352422" y="32691"/>
                </a:cubicBezTo>
                <a:lnTo>
                  <a:pt x="3362608" y="33356"/>
                </a:lnTo>
                <a:lnTo>
                  <a:pt x="3446036" y="35579"/>
                </a:lnTo>
                <a:cubicBezTo>
                  <a:pt x="3550323" y="36566"/>
                  <a:pt x="3662083" y="33535"/>
                  <a:pt x="3778601" y="22622"/>
                </a:cubicBezTo>
                <a:cubicBezTo>
                  <a:pt x="3793981" y="243672"/>
                  <a:pt x="3764152" y="318695"/>
                  <a:pt x="3778601" y="467157"/>
                </a:cubicBezTo>
                <a:cubicBezTo>
                  <a:pt x="3790077" y="557563"/>
                  <a:pt x="3783697" y="684218"/>
                  <a:pt x="3777639" y="811856"/>
                </a:cubicBezTo>
                <a:lnTo>
                  <a:pt x="3773760" y="922625"/>
                </a:lnTo>
                <a:lnTo>
                  <a:pt x="3778601" y="974384"/>
                </a:lnTo>
                <a:cubicBezTo>
                  <a:pt x="3785784" y="1003717"/>
                  <a:pt x="3785160" y="1041120"/>
                  <a:pt x="3781239" y="1085904"/>
                </a:cubicBezTo>
                <a:lnTo>
                  <a:pt x="3776107" y="1132519"/>
                </a:lnTo>
                <a:lnTo>
                  <a:pt x="3778601" y="1162456"/>
                </a:lnTo>
                <a:cubicBezTo>
                  <a:pt x="3791360" y="1256797"/>
                  <a:pt x="3774958" y="1367020"/>
                  <a:pt x="3763568" y="1469787"/>
                </a:cubicBezTo>
                <a:lnTo>
                  <a:pt x="3758806" y="1520515"/>
                </a:lnTo>
                <a:lnTo>
                  <a:pt x="3760417" y="1549437"/>
                </a:lnTo>
                <a:cubicBezTo>
                  <a:pt x="3764298" y="1588133"/>
                  <a:pt x="3770171" y="1628243"/>
                  <a:pt x="3778601" y="1669683"/>
                </a:cubicBezTo>
                <a:cubicBezTo>
                  <a:pt x="3846039" y="2001203"/>
                  <a:pt x="3774784" y="2142285"/>
                  <a:pt x="3778601" y="2364982"/>
                </a:cubicBezTo>
                <a:lnTo>
                  <a:pt x="3776565" y="2406088"/>
                </a:lnTo>
                <a:lnTo>
                  <a:pt x="3778601" y="2427673"/>
                </a:lnTo>
                <a:cubicBezTo>
                  <a:pt x="3821357" y="2695960"/>
                  <a:pt x="3735684" y="2699438"/>
                  <a:pt x="3778601" y="2809517"/>
                </a:cubicBezTo>
                <a:cubicBezTo>
                  <a:pt x="3789330" y="2837037"/>
                  <a:pt x="3791666" y="2872927"/>
                  <a:pt x="3789892" y="2914654"/>
                </a:cubicBezTo>
                <a:lnTo>
                  <a:pt x="3784971" y="2966248"/>
                </a:lnTo>
                <a:lnTo>
                  <a:pt x="3796722" y="3024078"/>
                </a:lnTo>
                <a:cubicBezTo>
                  <a:pt x="3809238" y="3115139"/>
                  <a:pt x="3806232" y="3210898"/>
                  <a:pt x="3799338" y="3302850"/>
                </a:cubicBezTo>
                <a:lnTo>
                  <a:pt x="3787405" y="3438354"/>
                </a:lnTo>
                <a:lnTo>
                  <a:pt x="3790719" y="3460532"/>
                </a:lnTo>
                <a:cubicBezTo>
                  <a:pt x="3797323" y="3541872"/>
                  <a:pt x="3789007" y="3624193"/>
                  <a:pt x="3780361" y="3709762"/>
                </a:cubicBezTo>
                <a:lnTo>
                  <a:pt x="3780169" y="3712283"/>
                </a:lnTo>
                <a:lnTo>
                  <a:pt x="3781239" y="3768266"/>
                </a:lnTo>
                <a:cubicBezTo>
                  <a:pt x="3780994" y="3815588"/>
                  <a:pt x="3779902" y="3863939"/>
                  <a:pt x="3778794" y="3912511"/>
                </a:cubicBezTo>
                <a:lnTo>
                  <a:pt x="3776324" y="4054010"/>
                </a:lnTo>
                <a:lnTo>
                  <a:pt x="3778601" y="4074733"/>
                </a:lnTo>
                <a:cubicBezTo>
                  <a:pt x="3822365" y="4336760"/>
                  <a:pt x="3765189" y="4482586"/>
                  <a:pt x="3778601" y="4644650"/>
                </a:cubicBezTo>
                <a:cubicBezTo>
                  <a:pt x="3781954" y="4685166"/>
                  <a:pt x="3782850" y="4718916"/>
                  <a:pt x="3782504" y="4749344"/>
                </a:cubicBezTo>
                <a:lnTo>
                  <a:pt x="3780512" y="4796832"/>
                </a:lnTo>
                <a:lnTo>
                  <a:pt x="3786260" y="4877451"/>
                </a:lnTo>
                <a:cubicBezTo>
                  <a:pt x="3786165" y="4918212"/>
                  <a:pt x="3784020" y="4964155"/>
                  <a:pt x="3781623" y="5015963"/>
                </a:cubicBezTo>
                <a:lnTo>
                  <a:pt x="3779076" y="5087925"/>
                </a:lnTo>
                <a:lnTo>
                  <a:pt x="3779599" y="5155456"/>
                </a:lnTo>
                <a:lnTo>
                  <a:pt x="3775907" y="5219073"/>
                </a:lnTo>
                <a:lnTo>
                  <a:pt x="3778601" y="5402640"/>
                </a:lnTo>
                <a:cubicBezTo>
                  <a:pt x="3780494" y="5441637"/>
                  <a:pt x="3781680" y="5475146"/>
                  <a:pt x="3782335" y="5504141"/>
                </a:cubicBezTo>
                <a:lnTo>
                  <a:pt x="3782798" y="5566951"/>
                </a:lnTo>
                <a:lnTo>
                  <a:pt x="3786885" y="5599303"/>
                </a:lnTo>
                <a:cubicBezTo>
                  <a:pt x="3799534" y="5776838"/>
                  <a:pt x="3769350" y="6111156"/>
                  <a:pt x="3778601" y="6291711"/>
                </a:cubicBezTo>
                <a:cubicBezTo>
                  <a:pt x="3687392" y="6306733"/>
                  <a:pt x="3632350" y="6304889"/>
                  <a:pt x="3574752" y="6300212"/>
                </a:cubicBezTo>
                <a:lnTo>
                  <a:pt x="3545837" y="6297718"/>
                </a:lnTo>
                <a:lnTo>
                  <a:pt x="3527963" y="6296834"/>
                </a:lnTo>
                <a:cubicBezTo>
                  <a:pt x="3482151" y="6294419"/>
                  <a:pt x="3430025" y="6291672"/>
                  <a:pt x="3355561" y="6291711"/>
                </a:cubicBezTo>
                <a:cubicBezTo>
                  <a:pt x="3304843" y="6293555"/>
                  <a:pt x="3262749" y="6292377"/>
                  <a:pt x="3225711" y="6290098"/>
                </a:cubicBezTo>
                <a:lnTo>
                  <a:pt x="3218247" y="6289525"/>
                </a:lnTo>
                <a:lnTo>
                  <a:pt x="3198550" y="6289212"/>
                </a:lnTo>
                <a:cubicBezTo>
                  <a:pt x="3144315" y="6287803"/>
                  <a:pt x="3088976" y="6286105"/>
                  <a:pt x="3034921" y="6284968"/>
                </a:cubicBezTo>
                <a:lnTo>
                  <a:pt x="2973802" y="6284626"/>
                </a:lnTo>
                <a:lnTo>
                  <a:pt x="2932520" y="6291711"/>
                </a:lnTo>
                <a:cubicBezTo>
                  <a:pt x="2893699" y="6300111"/>
                  <a:pt x="2847670" y="6301992"/>
                  <a:pt x="2797581" y="6300669"/>
                </a:cubicBezTo>
                <a:lnTo>
                  <a:pt x="2672392" y="6292599"/>
                </a:lnTo>
                <a:lnTo>
                  <a:pt x="2629726" y="6293120"/>
                </a:lnTo>
                <a:lnTo>
                  <a:pt x="2540544" y="6284698"/>
                </a:lnTo>
                <a:lnTo>
                  <a:pt x="2473475" y="6280786"/>
                </a:lnTo>
                <a:cubicBezTo>
                  <a:pt x="2419724" y="6279900"/>
                  <a:pt x="2368202" y="6282437"/>
                  <a:pt x="2322057" y="6291711"/>
                </a:cubicBezTo>
                <a:cubicBezTo>
                  <a:pt x="2275912" y="6300985"/>
                  <a:pt x="2236301" y="6305003"/>
                  <a:pt x="2199195" y="6305968"/>
                </a:cubicBezTo>
                <a:lnTo>
                  <a:pt x="2094190" y="6302012"/>
                </a:lnTo>
                <a:lnTo>
                  <a:pt x="2029724" y="6307766"/>
                </a:lnTo>
                <a:cubicBezTo>
                  <a:pt x="1971866" y="6308389"/>
                  <a:pt x="1916420" y="6305265"/>
                  <a:pt x="1864312" y="6301339"/>
                </a:cubicBezTo>
                <a:lnTo>
                  <a:pt x="1761307" y="6293375"/>
                </a:lnTo>
                <a:lnTo>
                  <a:pt x="1745972" y="6293782"/>
                </a:lnTo>
                <a:cubicBezTo>
                  <a:pt x="1699734" y="6294177"/>
                  <a:pt x="1664143" y="6292827"/>
                  <a:pt x="1633352" y="6291083"/>
                </a:cubicBezTo>
                <a:lnTo>
                  <a:pt x="1621369" y="6290324"/>
                </a:lnTo>
                <a:lnTo>
                  <a:pt x="1599140" y="6291711"/>
                </a:lnTo>
                <a:cubicBezTo>
                  <a:pt x="1564093" y="6296354"/>
                  <a:pt x="1527169" y="6296254"/>
                  <a:pt x="1488567" y="6294097"/>
                </a:cubicBezTo>
                <a:lnTo>
                  <a:pt x="1429716" y="6289243"/>
                </a:lnTo>
                <a:lnTo>
                  <a:pt x="1401008" y="6291711"/>
                </a:lnTo>
                <a:cubicBezTo>
                  <a:pt x="1314301" y="6301163"/>
                  <a:pt x="1222976" y="6299856"/>
                  <a:pt x="1127367" y="6296839"/>
                </a:cubicBezTo>
                <a:lnTo>
                  <a:pt x="1062601" y="6295730"/>
                </a:lnTo>
                <a:lnTo>
                  <a:pt x="964991" y="6305909"/>
                </a:lnTo>
                <a:cubicBezTo>
                  <a:pt x="833250" y="6307778"/>
                  <a:pt x="714190" y="6280255"/>
                  <a:pt x="603122" y="6291711"/>
                </a:cubicBezTo>
                <a:cubicBezTo>
                  <a:pt x="455032" y="6306986"/>
                  <a:pt x="261206" y="6260346"/>
                  <a:pt x="30143" y="6291711"/>
                </a:cubicBezTo>
                <a:cubicBezTo>
                  <a:pt x="-1198" y="6167281"/>
                  <a:pt x="7291" y="6044138"/>
                  <a:pt x="19371" y="5934598"/>
                </a:cubicBezTo>
                <a:lnTo>
                  <a:pt x="33559" y="5801663"/>
                </a:lnTo>
                <a:lnTo>
                  <a:pt x="30143" y="5784485"/>
                </a:lnTo>
                <a:cubicBezTo>
                  <a:pt x="7257" y="5691455"/>
                  <a:pt x="7506" y="5585492"/>
                  <a:pt x="13352" y="5476692"/>
                </a:cubicBezTo>
                <a:lnTo>
                  <a:pt x="21882" y="5346809"/>
                </a:lnTo>
                <a:lnTo>
                  <a:pt x="22064" y="5339439"/>
                </a:lnTo>
                <a:lnTo>
                  <a:pt x="29601" y="5166357"/>
                </a:lnTo>
                <a:lnTo>
                  <a:pt x="30143" y="5151877"/>
                </a:lnTo>
                <a:cubicBezTo>
                  <a:pt x="30018" y="5125783"/>
                  <a:pt x="30111" y="5102484"/>
                  <a:pt x="30346" y="5081409"/>
                </a:cubicBezTo>
                <a:lnTo>
                  <a:pt x="30433" y="5076663"/>
                </a:lnTo>
                <a:lnTo>
                  <a:pt x="30143" y="4963804"/>
                </a:lnTo>
                <a:cubicBezTo>
                  <a:pt x="27040" y="4910138"/>
                  <a:pt x="27067" y="4856021"/>
                  <a:pt x="28459" y="4800989"/>
                </a:cubicBezTo>
                <a:lnTo>
                  <a:pt x="30399" y="4750796"/>
                </a:lnTo>
                <a:lnTo>
                  <a:pt x="31514" y="4666872"/>
                </a:lnTo>
                <a:lnTo>
                  <a:pt x="34697" y="4639551"/>
                </a:lnTo>
                <a:lnTo>
                  <a:pt x="34963" y="4632686"/>
                </a:lnTo>
                <a:cubicBezTo>
                  <a:pt x="37318" y="4575362"/>
                  <a:pt x="39271" y="4516661"/>
                  <a:pt x="39056" y="4456118"/>
                </a:cubicBezTo>
                <a:lnTo>
                  <a:pt x="36996" y="4412759"/>
                </a:lnTo>
                <a:lnTo>
                  <a:pt x="30143" y="4388188"/>
                </a:lnTo>
                <a:cubicBezTo>
                  <a:pt x="7389" y="4328002"/>
                  <a:pt x="11492" y="4256950"/>
                  <a:pt x="19232" y="4188739"/>
                </a:cubicBezTo>
                <a:lnTo>
                  <a:pt x="23985" y="4147809"/>
                </a:lnTo>
                <a:lnTo>
                  <a:pt x="23690" y="4087290"/>
                </a:lnTo>
                <a:lnTo>
                  <a:pt x="29097" y="3984687"/>
                </a:lnTo>
                <a:lnTo>
                  <a:pt x="28035" y="3962690"/>
                </a:lnTo>
                <a:cubicBezTo>
                  <a:pt x="28525" y="3945828"/>
                  <a:pt x="30052" y="3926691"/>
                  <a:pt x="32148" y="3905387"/>
                </a:cubicBezTo>
                <a:lnTo>
                  <a:pt x="34754" y="3881032"/>
                </a:lnTo>
                <a:lnTo>
                  <a:pt x="39206" y="3802233"/>
                </a:lnTo>
                <a:cubicBezTo>
                  <a:pt x="39778" y="3763353"/>
                  <a:pt x="37619" y="3728800"/>
                  <a:pt x="30143" y="3698588"/>
                </a:cubicBezTo>
                <a:cubicBezTo>
                  <a:pt x="7714" y="3607954"/>
                  <a:pt x="33117" y="3482508"/>
                  <a:pt x="36579" y="3365983"/>
                </a:cubicBezTo>
                <a:lnTo>
                  <a:pt x="36510" y="3356621"/>
                </a:lnTo>
                <a:lnTo>
                  <a:pt x="30143" y="3311044"/>
                </a:lnTo>
                <a:cubicBezTo>
                  <a:pt x="14271" y="3224157"/>
                  <a:pt x="11445" y="3149243"/>
                  <a:pt x="14856" y="3082749"/>
                </a:cubicBezTo>
                <a:lnTo>
                  <a:pt x="22229" y="3005366"/>
                </a:lnTo>
                <a:lnTo>
                  <a:pt x="27244" y="2895198"/>
                </a:lnTo>
                <a:cubicBezTo>
                  <a:pt x="29143" y="2848776"/>
                  <a:pt x="30527" y="2799531"/>
                  <a:pt x="30143" y="2746826"/>
                </a:cubicBezTo>
                <a:lnTo>
                  <a:pt x="36784" y="2638240"/>
                </a:lnTo>
                <a:lnTo>
                  <a:pt x="30143" y="2615745"/>
                </a:lnTo>
                <a:cubicBezTo>
                  <a:pt x="-20952" y="2495890"/>
                  <a:pt x="17898" y="2340273"/>
                  <a:pt x="37923" y="2201958"/>
                </a:cubicBezTo>
                <a:lnTo>
                  <a:pt x="42734" y="2158379"/>
                </a:lnTo>
                <a:lnTo>
                  <a:pt x="30143" y="2114218"/>
                </a:lnTo>
                <a:cubicBezTo>
                  <a:pt x="2269" y="2040950"/>
                  <a:pt x="-2735" y="1972014"/>
                  <a:pt x="1162" y="1906697"/>
                </a:cubicBezTo>
                <a:lnTo>
                  <a:pt x="6289" y="1854885"/>
                </a:lnTo>
                <a:lnTo>
                  <a:pt x="8053" y="1809168"/>
                </a:lnTo>
                <a:cubicBezTo>
                  <a:pt x="9832" y="1790244"/>
                  <a:pt x="12470" y="1771472"/>
                  <a:pt x="15415" y="1752867"/>
                </a:cubicBezTo>
                <a:lnTo>
                  <a:pt x="30925" y="1652561"/>
                </a:lnTo>
                <a:lnTo>
                  <a:pt x="30143" y="1606992"/>
                </a:lnTo>
                <a:cubicBezTo>
                  <a:pt x="28397" y="1588584"/>
                  <a:pt x="27931" y="1568665"/>
                  <a:pt x="28348" y="1547550"/>
                </a:cubicBezTo>
                <a:lnTo>
                  <a:pt x="29206" y="1531212"/>
                </a:lnTo>
                <a:lnTo>
                  <a:pt x="23637" y="1487282"/>
                </a:lnTo>
                <a:cubicBezTo>
                  <a:pt x="16479" y="1367166"/>
                  <a:pt x="59638" y="1246041"/>
                  <a:pt x="30143" y="1156757"/>
                </a:cubicBezTo>
                <a:cubicBezTo>
                  <a:pt x="21716" y="1131248"/>
                  <a:pt x="18318" y="1090735"/>
                  <a:pt x="17757" y="1041370"/>
                </a:cubicBezTo>
                <a:lnTo>
                  <a:pt x="18463" y="985697"/>
                </a:lnTo>
                <a:lnTo>
                  <a:pt x="16239" y="975915"/>
                </a:lnTo>
                <a:cubicBezTo>
                  <a:pt x="13541" y="957312"/>
                  <a:pt x="12597" y="940330"/>
                  <a:pt x="12862" y="924477"/>
                </a:cubicBezTo>
                <a:lnTo>
                  <a:pt x="23640" y="845857"/>
                </a:lnTo>
                <a:lnTo>
                  <a:pt x="30907" y="688163"/>
                </a:lnTo>
                <a:lnTo>
                  <a:pt x="31375" y="662715"/>
                </a:lnTo>
                <a:lnTo>
                  <a:pt x="30143" y="655230"/>
                </a:lnTo>
                <a:cubicBezTo>
                  <a:pt x="20345" y="615334"/>
                  <a:pt x="17924" y="569960"/>
                  <a:pt x="19185" y="520814"/>
                </a:cubicBezTo>
                <a:lnTo>
                  <a:pt x="26662" y="415314"/>
                </a:lnTo>
                <a:lnTo>
                  <a:pt x="25635" y="383217"/>
                </a:lnTo>
                <a:cubicBezTo>
                  <a:pt x="25461" y="243905"/>
                  <a:pt x="35455" y="113017"/>
                  <a:pt x="30143" y="22622"/>
                </a:cubicBezTo>
                <a:cubicBezTo>
                  <a:pt x="90096" y="13526"/>
                  <a:pt x="146841" y="12585"/>
                  <a:pt x="200495" y="15390"/>
                </a:cubicBezTo>
                <a:lnTo>
                  <a:pt x="324102" y="27794"/>
                </a:lnTo>
                <a:lnTo>
                  <a:pt x="329634" y="27979"/>
                </a:lnTo>
                <a:cubicBezTo>
                  <a:pt x="398332" y="30204"/>
                  <a:pt x="468106" y="31425"/>
                  <a:pt x="551798" y="27886"/>
                </a:cubicBezTo>
                <a:lnTo>
                  <a:pt x="592464" y="25476"/>
                </a:lnTo>
                <a:lnTo>
                  <a:pt x="603122" y="22622"/>
                </a:lnTo>
                <a:cubicBezTo>
                  <a:pt x="639294" y="8191"/>
                  <a:pt x="679641" y="1916"/>
                  <a:pt x="723201" y="386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8C23A-CA74-4F2A-4F28-ABD65D052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5955" y="2071316"/>
            <a:ext cx="6713552" cy="4114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4000"/>
              </a:lnSpc>
            </a:pPr>
            <a:r>
              <a:rPr lang="en-GB" sz="2400">
                <a:cs typeface="Times New Roman"/>
              </a:rPr>
              <a:t>Asking people to focus on systems rather than individuals</a:t>
            </a:r>
          </a:p>
          <a:p>
            <a:pPr>
              <a:lnSpc>
                <a:spcPct val="114000"/>
              </a:lnSpc>
            </a:pPr>
            <a:r>
              <a:rPr lang="en-GB" sz="2400">
                <a:cs typeface="Times New Roman"/>
              </a:rPr>
              <a:t>Editing all details that could identify individuals or cause people to feel minoritized in discussions</a:t>
            </a:r>
          </a:p>
          <a:p>
            <a:pPr>
              <a:lnSpc>
                <a:spcPct val="114000"/>
              </a:lnSpc>
            </a:pPr>
            <a:r>
              <a:rPr lang="en-GB" sz="2400">
                <a:cs typeface="Times New Roman"/>
              </a:rPr>
              <a:t>Avoiding misrepresentation and censorship as much as possible</a:t>
            </a:r>
          </a:p>
          <a:p>
            <a:pPr>
              <a:lnSpc>
                <a:spcPct val="114000"/>
              </a:lnSpc>
            </a:pPr>
            <a:r>
              <a:rPr lang="en-GB" sz="2400">
                <a:cs typeface="Times New Roman"/>
              </a:rPr>
              <a:t>Asking people to help to make this a safe space where people feel free to express their views</a:t>
            </a:r>
          </a:p>
        </p:txBody>
      </p:sp>
    </p:spTree>
    <p:extLst>
      <p:ext uri="{BB962C8B-B14F-4D97-AF65-F5344CB8AC3E}">
        <p14:creationId xmlns:p14="http://schemas.microsoft.com/office/powerpoint/2010/main" val="2310910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A6D37EE4-EA1B-46EE-A54B-5233C63C9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E2E62E-D1F7-B580-C050-08DBEA678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47013" cy="1434415"/>
          </a:xfrm>
        </p:spPr>
        <p:txBody>
          <a:bodyPr anchor="b">
            <a:normAutofit/>
          </a:bodyPr>
          <a:lstStyle/>
          <a:p>
            <a:r>
              <a:rPr lang="en-GB" sz="5400">
                <a:cs typeface="Calibri Light"/>
              </a:rPr>
              <a:t>Discussion – Part 1 </a:t>
            </a:r>
          </a:p>
        </p:txBody>
      </p:sp>
      <p:sp>
        <p:nvSpPr>
          <p:cNvPr id="18" name="sketch line">
            <a:extLst>
              <a:ext uri="{FF2B5EF4-FFF2-40B4-BE49-F238E27FC236}">
                <a16:creationId xmlns:a16="http://schemas.microsoft.com/office/drawing/2014/main" id="{927D5270-6648-4CC1-8F78-48BE299CA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767709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026C17EE-DA32-A9FD-6371-42F9FAD345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87" r="2852" b="-1"/>
          <a:stretch/>
        </p:blipFill>
        <p:spPr>
          <a:xfrm>
            <a:off x="572492" y="2002056"/>
            <a:ext cx="3943849" cy="4184060"/>
          </a:xfrm>
          <a:custGeom>
            <a:avLst/>
            <a:gdLst/>
            <a:ahLst/>
            <a:cxnLst/>
            <a:rect l="l" t="t" r="r" b="b"/>
            <a:pathLst>
              <a:path w="3807743" h="6307845">
                <a:moveTo>
                  <a:pt x="723201" y="386"/>
                </a:moveTo>
                <a:cubicBezTo>
                  <a:pt x="853884" y="-4204"/>
                  <a:pt x="1013493" y="33912"/>
                  <a:pt x="1176100" y="22622"/>
                </a:cubicBezTo>
                <a:cubicBezTo>
                  <a:pt x="1230302" y="18859"/>
                  <a:pt x="1281736" y="20622"/>
                  <a:pt x="1331852" y="24473"/>
                </a:cubicBezTo>
                <a:lnTo>
                  <a:pt x="1439547" y="34944"/>
                </a:lnTo>
                <a:lnTo>
                  <a:pt x="1484197" y="36226"/>
                </a:lnTo>
                <a:cubicBezTo>
                  <a:pt x="1535166" y="35421"/>
                  <a:pt x="1586369" y="31625"/>
                  <a:pt x="1636625" y="22622"/>
                </a:cubicBezTo>
                <a:cubicBezTo>
                  <a:pt x="1686882" y="13619"/>
                  <a:pt x="1729837" y="10653"/>
                  <a:pt x="1768740" y="10885"/>
                </a:cubicBezTo>
                <a:lnTo>
                  <a:pt x="1829538" y="15086"/>
                </a:lnTo>
                <a:lnTo>
                  <a:pt x="1869968" y="7996"/>
                </a:lnTo>
                <a:cubicBezTo>
                  <a:pt x="1953577" y="-31"/>
                  <a:pt x="2036989" y="9808"/>
                  <a:pt x="2112925" y="20118"/>
                </a:cubicBezTo>
                <a:lnTo>
                  <a:pt x="2119331" y="20977"/>
                </a:lnTo>
                <a:lnTo>
                  <a:pt x="2221855" y="13374"/>
                </a:lnTo>
                <a:cubicBezTo>
                  <a:pt x="2261207" y="12845"/>
                  <a:pt x="2298379" y="14359"/>
                  <a:pt x="2333484" y="16393"/>
                </a:cubicBezTo>
                <a:lnTo>
                  <a:pt x="2372613" y="18812"/>
                </a:lnTo>
                <a:lnTo>
                  <a:pt x="2404945" y="9387"/>
                </a:lnTo>
                <a:cubicBezTo>
                  <a:pt x="2452532" y="1754"/>
                  <a:pt x="2506192" y="9333"/>
                  <a:pt x="2561622" y="17814"/>
                </a:cubicBezTo>
                <a:lnTo>
                  <a:pt x="2583950" y="20591"/>
                </a:lnTo>
                <a:lnTo>
                  <a:pt x="2643527" y="20319"/>
                </a:lnTo>
                <a:cubicBezTo>
                  <a:pt x="2669677" y="20426"/>
                  <a:pt x="2697963" y="20717"/>
                  <a:pt x="2727392" y="21103"/>
                </a:cubicBezTo>
                <a:lnTo>
                  <a:pt x="2786908" y="21989"/>
                </a:lnTo>
                <a:lnTo>
                  <a:pt x="2846459" y="13267"/>
                </a:lnTo>
                <a:cubicBezTo>
                  <a:pt x="2896401" y="10176"/>
                  <a:pt x="2960607" y="12733"/>
                  <a:pt x="3036361" y="17072"/>
                </a:cubicBezTo>
                <a:lnTo>
                  <a:pt x="3129100" y="22671"/>
                </a:lnTo>
                <a:lnTo>
                  <a:pt x="3130653" y="22622"/>
                </a:lnTo>
                <a:cubicBezTo>
                  <a:pt x="3178874" y="19804"/>
                  <a:pt x="3260845" y="26231"/>
                  <a:pt x="3352422" y="32691"/>
                </a:cubicBezTo>
                <a:lnTo>
                  <a:pt x="3362608" y="33356"/>
                </a:lnTo>
                <a:lnTo>
                  <a:pt x="3446036" y="35579"/>
                </a:lnTo>
                <a:cubicBezTo>
                  <a:pt x="3550323" y="36566"/>
                  <a:pt x="3662083" y="33535"/>
                  <a:pt x="3778601" y="22622"/>
                </a:cubicBezTo>
                <a:cubicBezTo>
                  <a:pt x="3793981" y="243672"/>
                  <a:pt x="3764152" y="318695"/>
                  <a:pt x="3778601" y="467157"/>
                </a:cubicBezTo>
                <a:cubicBezTo>
                  <a:pt x="3790077" y="557563"/>
                  <a:pt x="3783697" y="684218"/>
                  <a:pt x="3777639" y="811856"/>
                </a:cubicBezTo>
                <a:lnTo>
                  <a:pt x="3773760" y="922625"/>
                </a:lnTo>
                <a:lnTo>
                  <a:pt x="3778601" y="974384"/>
                </a:lnTo>
                <a:cubicBezTo>
                  <a:pt x="3785784" y="1003717"/>
                  <a:pt x="3785160" y="1041120"/>
                  <a:pt x="3781239" y="1085904"/>
                </a:cubicBezTo>
                <a:lnTo>
                  <a:pt x="3776107" y="1132519"/>
                </a:lnTo>
                <a:lnTo>
                  <a:pt x="3778601" y="1162456"/>
                </a:lnTo>
                <a:cubicBezTo>
                  <a:pt x="3791360" y="1256797"/>
                  <a:pt x="3774958" y="1367020"/>
                  <a:pt x="3763568" y="1469787"/>
                </a:cubicBezTo>
                <a:lnTo>
                  <a:pt x="3758806" y="1520515"/>
                </a:lnTo>
                <a:lnTo>
                  <a:pt x="3760417" y="1549437"/>
                </a:lnTo>
                <a:cubicBezTo>
                  <a:pt x="3764298" y="1588133"/>
                  <a:pt x="3770171" y="1628243"/>
                  <a:pt x="3778601" y="1669683"/>
                </a:cubicBezTo>
                <a:cubicBezTo>
                  <a:pt x="3846039" y="2001203"/>
                  <a:pt x="3774784" y="2142285"/>
                  <a:pt x="3778601" y="2364982"/>
                </a:cubicBezTo>
                <a:lnTo>
                  <a:pt x="3776565" y="2406088"/>
                </a:lnTo>
                <a:lnTo>
                  <a:pt x="3778601" y="2427673"/>
                </a:lnTo>
                <a:cubicBezTo>
                  <a:pt x="3821357" y="2695960"/>
                  <a:pt x="3735684" y="2699438"/>
                  <a:pt x="3778601" y="2809517"/>
                </a:cubicBezTo>
                <a:cubicBezTo>
                  <a:pt x="3789330" y="2837037"/>
                  <a:pt x="3791666" y="2872927"/>
                  <a:pt x="3789892" y="2914654"/>
                </a:cubicBezTo>
                <a:lnTo>
                  <a:pt x="3784971" y="2966248"/>
                </a:lnTo>
                <a:lnTo>
                  <a:pt x="3796722" y="3024078"/>
                </a:lnTo>
                <a:cubicBezTo>
                  <a:pt x="3809238" y="3115139"/>
                  <a:pt x="3806232" y="3210898"/>
                  <a:pt x="3799338" y="3302850"/>
                </a:cubicBezTo>
                <a:lnTo>
                  <a:pt x="3787405" y="3438354"/>
                </a:lnTo>
                <a:lnTo>
                  <a:pt x="3790719" y="3460532"/>
                </a:lnTo>
                <a:cubicBezTo>
                  <a:pt x="3797323" y="3541872"/>
                  <a:pt x="3789007" y="3624193"/>
                  <a:pt x="3780361" y="3709762"/>
                </a:cubicBezTo>
                <a:lnTo>
                  <a:pt x="3780169" y="3712283"/>
                </a:lnTo>
                <a:lnTo>
                  <a:pt x="3781239" y="3768266"/>
                </a:lnTo>
                <a:cubicBezTo>
                  <a:pt x="3780994" y="3815588"/>
                  <a:pt x="3779902" y="3863939"/>
                  <a:pt x="3778794" y="3912511"/>
                </a:cubicBezTo>
                <a:lnTo>
                  <a:pt x="3776324" y="4054010"/>
                </a:lnTo>
                <a:lnTo>
                  <a:pt x="3778601" y="4074733"/>
                </a:lnTo>
                <a:cubicBezTo>
                  <a:pt x="3822365" y="4336760"/>
                  <a:pt x="3765189" y="4482586"/>
                  <a:pt x="3778601" y="4644650"/>
                </a:cubicBezTo>
                <a:cubicBezTo>
                  <a:pt x="3781954" y="4685166"/>
                  <a:pt x="3782850" y="4718916"/>
                  <a:pt x="3782504" y="4749344"/>
                </a:cubicBezTo>
                <a:lnTo>
                  <a:pt x="3780512" y="4796832"/>
                </a:lnTo>
                <a:lnTo>
                  <a:pt x="3786260" y="4877451"/>
                </a:lnTo>
                <a:cubicBezTo>
                  <a:pt x="3786165" y="4918212"/>
                  <a:pt x="3784020" y="4964155"/>
                  <a:pt x="3781623" y="5015963"/>
                </a:cubicBezTo>
                <a:lnTo>
                  <a:pt x="3779076" y="5087925"/>
                </a:lnTo>
                <a:lnTo>
                  <a:pt x="3779599" y="5155456"/>
                </a:lnTo>
                <a:lnTo>
                  <a:pt x="3775907" y="5219073"/>
                </a:lnTo>
                <a:lnTo>
                  <a:pt x="3778601" y="5402640"/>
                </a:lnTo>
                <a:cubicBezTo>
                  <a:pt x="3780494" y="5441637"/>
                  <a:pt x="3781680" y="5475146"/>
                  <a:pt x="3782335" y="5504141"/>
                </a:cubicBezTo>
                <a:lnTo>
                  <a:pt x="3782798" y="5566951"/>
                </a:lnTo>
                <a:lnTo>
                  <a:pt x="3786885" y="5599303"/>
                </a:lnTo>
                <a:cubicBezTo>
                  <a:pt x="3799534" y="5776838"/>
                  <a:pt x="3769350" y="6111156"/>
                  <a:pt x="3778601" y="6291711"/>
                </a:cubicBezTo>
                <a:cubicBezTo>
                  <a:pt x="3687392" y="6306733"/>
                  <a:pt x="3632350" y="6304889"/>
                  <a:pt x="3574752" y="6300212"/>
                </a:cubicBezTo>
                <a:lnTo>
                  <a:pt x="3545837" y="6297718"/>
                </a:lnTo>
                <a:lnTo>
                  <a:pt x="3527963" y="6296834"/>
                </a:lnTo>
                <a:cubicBezTo>
                  <a:pt x="3482151" y="6294419"/>
                  <a:pt x="3430025" y="6291672"/>
                  <a:pt x="3355561" y="6291711"/>
                </a:cubicBezTo>
                <a:cubicBezTo>
                  <a:pt x="3304843" y="6293555"/>
                  <a:pt x="3262749" y="6292377"/>
                  <a:pt x="3225711" y="6290098"/>
                </a:cubicBezTo>
                <a:lnTo>
                  <a:pt x="3218247" y="6289525"/>
                </a:lnTo>
                <a:lnTo>
                  <a:pt x="3198550" y="6289212"/>
                </a:lnTo>
                <a:cubicBezTo>
                  <a:pt x="3144315" y="6287803"/>
                  <a:pt x="3088976" y="6286105"/>
                  <a:pt x="3034921" y="6284968"/>
                </a:cubicBezTo>
                <a:lnTo>
                  <a:pt x="2973802" y="6284626"/>
                </a:lnTo>
                <a:lnTo>
                  <a:pt x="2932520" y="6291711"/>
                </a:lnTo>
                <a:cubicBezTo>
                  <a:pt x="2893699" y="6300111"/>
                  <a:pt x="2847670" y="6301992"/>
                  <a:pt x="2797581" y="6300669"/>
                </a:cubicBezTo>
                <a:lnTo>
                  <a:pt x="2672392" y="6292599"/>
                </a:lnTo>
                <a:lnTo>
                  <a:pt x="2629726" y="6293120"/>
                </a:lnTo>
                <a:lnTo>
                  <a:pt x="2540544" y="6284698"/>
                </a:lnTo>
                <a:lnTo>
                  <a:pt x="2473475" y="6280786"/>
                </a:lnTo>
                <a:cubicBezTo>
                  <a:pt x="2419724" y="6279900"/>
                  <a:pt x="2368202" y="6282437"/>
                  <a:pt x="2322057" y="6291711"/>
                </a:cubicBezTo>
                <a:cubicBezTo>
                  <a:pt x="2275912" y="6300985"/>
                  <a:pt x="2236301" y="6305003"/>
                  <a:pt x="2199195" y="6305968"/>
                </a:cubicBezTo>
                <a:lnTo>
                  <a:pt x="2094190" y="6302012"/>
                </a:lnTo>
                <a:lnTo>
                  <a:pt x="2029724" y="6307766"/>
                </a:lnTo>
                <a:cubicBezTo>
                  <a:pt x="1971866" y="6308389"/>
                  <a:pt x="1916420" y="6305265"/>
                  <a:pt x="1864312" y="6301339"/>
                </a:cubicBezTo>
                <a:lnTo>
                  <a:pt x="1761307" y="6293375"/>
                </a:lnTo>
                <a:lnTo>
                  <a:pt x="1745972" y="6293782"/>
                </a:lnTo>
                <a:cubicBezTo>
                  <a:pt x="1699734" y="6294177"/>
                  <a:pt x="1664143" y="6292827"/>
                  <a:pt x="1633352" y="6291083"/>
                </a:cubicBezTo>
                <a:lnTo>
                  <a:pt x="1621369" y="6290324"/>
                </a:lnTo>
                <a:lnTo>
                  <a:pt x="1599140" y="6291711"/>
                </a:lnTo>
                <a:cubicBezTo>
                  <a:pt x="1564093" y="6296354"/>
                  <a:pt x="1527169" y="6296254"/>
                  <a:pt x="1488567" y="6294097"/>
                </a:cubicBezTo>
                <a:lnTo>
                  <a:pt x="1429716" y="6289243"/>
                </a:lnTo>
                <a:lnTo>
                  <a:pt x="1401008" y="6291711"/>
                </a:lnTo>
                <a:cubicBezTo>
                  <a:pt x="1314301" y="6301163"/>
                  <a:pt x="1222976" y="6299856"/>
                  <a:pt x="1127367" y="6296839"/>
                </a:cubicBezTo>
                <a:lnTo>
                  <a:pt x="1062601" y="6295730"/>
                </a:lnTo>
                <a:lnTo>
                  <a:pt x="964991" y="6305909"/>
                </a:lnTo>
                <a:cubicBezTo>
                  <a:pt x="833250" y="6307778"/>
                  <a:pt x="714190" y="6280255"/>
                  <a:pt x="603122" y="6291711"/>
                </a:cubicBezTo>
                <a:cubicBezTo>
                  <a:pt x="455032" y="6306986"/>
                  <a:pt x="261206" y="6260346"/>
                  <a:pt x="30143" y="6291711"/>
                </a:cubicBezTo>
                <a:cubicBezTo>
                  <a:pt x="-1198" y="6167281"/>
                  <a:pt x="7291" y="6044138"/>
                  <a:pt x="19371" y="5934598"/>
                </a:cubicBezTo>
                <a:lnTo>
                  <a:pt x="33559" y="5801663"/>
                </a:lnTo>
                <a:lnTo>
                  <a:pt x="30143" y="5784485"/>
                </a:lnTo>
                <a:cubicBezTo>
                  <a:pt x="7257" y="5691455"/>
                  <a:pt x="7506" y="5585492"/>
                  <a:pt x="13352" y="5476692"/>
                </a:cubicBezTo>
                <a:lnTo>
                  <a:pt x="21882" y="5346809"/>
                </a:lnTo>
                <a:lnTo>
                  <a:pt x="22064" y="5339439"/>
                </a:lnTo>
                <a:lnTo>
                  <a:pt x="29601" y="5166357"/>
                </a:lnTo>
                <a:lnTo>
                  <a:pt x="30143" y="5151877"/>
                </a:lnTo>
                <a:cubicBezTo>
                  <a:pt x="30018" y="5125783"/>
                  <a:pt x="30111" y="5102484"/>
                  <a:pt x="30346" y="5081409"/>
                </a:cubicBezTo>
                <a:lnTo>
                  <a:pt x="30433" y="5076663"/>
                </a:lnTo>
                <a:lnTo>
                  <a:pt x="30143" y="4963804"/>
                </a:lnTo>
                <a:cubicBezTo>
                  <a:pt x="27040" y="4910138"/>
                  <a:pt x="27067" y="4856021"/>
                  <a:pt x="28459" y="4800989"/>
                </a:cubicBezTo>
                <a:lnTo>
                  <a:pt x="30399" y="4750796"/>
                </a:lnTo>
                <a:lnTo>
                  <a:pt x="31514" y="4666872"/>
                </a:lnTo>
                <a:lnTo>
                  <a:pt x="34697" y="4639551"/>
                </a:lnTo>
                <a:lnTo>
                  <a:pt x="34963" y="4632686"/>
                </a:lnTo>
                <a:cubicBezTo>
                  <a:pt x="37318" y="4575362"/>
                  <a:pt x="39271" y="4516661"/>
                  <a:pt x="39056" y="4456118"/>
                </a:cubicBezTo>
                <a:lnTo>
                  <a:pt x="36996" y="4412759"/>
                </a:lnTo>
                <a:lnTo>
                  <a:pt x="30143" y="4388188"/>
                </a:lnTo>
                <a:cubicBezTo>
                  <a:pt x="7389" y="4328002"/>
                  <a:pt x="11492" y="4256950"/>
                  <a:pt x="19232" y="4188739"/>
                </a:cubicBezTo>
                <a:lnTo>
                  <a:pt x="23985" y="4147809"/>
                </a:lnTo>
                <a:lnTo>
                  <a:pt x="23690" y="4087290"/>
                </a:lnTo>
                <a:lnTo>
                  <a:pt x="29097" y="3984687"/>
                </a:lnTo>
                <a:lnTo>
                  <a:pt x="28035" y="3962690"/>
                </a:lnTo>
                <a:cubicBezTo>
                  <a:pt x="28525" y="3945828"/>
                  <a:pt x="30052" y="3926691"/>
                  <a:pt x="32148" y="3905387"/>
                </a:cubicBezTo>
                <a:lnTo>
                  <a:pt x="34754" y="3881032"/>
                </a:lnTo>
                <a:lnTo>
                  <a:pt x="39206" y="3802233"/>
                </a:lnTo>
                <a:cubicBezTo>
                  <a:pt x="39778" y="3763353"/>
                  <a:pt x="37619" y="3728800"/>
                  <a:pt x="30143" y="3698588"/>
                </a:cubicBezTo>
                <a:cubicBezTo>
                  <a:pt x="7714" y="3607954"/>
                  <a:pt x="33117" y="3482508"/>
                  <a:pt x="36579" y="3365983"/>
                </a:cubicBezTo>
                <a:lnTo>
                  <a:pt x="36510" y="3356621"/>
                </a:lnTo>
                <a:lnTo>
                  <a:pt x="30143" y="3311044"/>
                </a:lnTo>
                <a:cubicBezTo>
                  <a:pt x="14271" y="3224157"/>
                  <a:pt x="11445" y="3149243"/>
                  <a:pt x="14856" y="3082749"/>
                </a:cubicBezTo>
                <a:lnTo>
                  <a:pt x="22229" y="3005366"/>
                </a:lnTo>
                <a:lnTo>
                  <a:pt x="27244" y="2895198"/>
                </a:lnTo>
                <a:cubicBezTo>
                  <a:pt x="29143" y="2848776"/>
                  <a:pt x="30527" y="2799531"/>
                  <a:pt x="30143" y="2746826"/>
                </a:cubicBezTo>
                <a:lnTo>
                  <a:pt x="36784" y="2638240"/>
                </a:lnTo>
                <a:lnTo>
                  <a:pt x="30143" y="2615745"/>
                </a:lnTo>
                <a:cubicBezTo>
                  <a:pt x="-20952" y="2495890"/>
                  <a:pt x="17898" y="2340273"/>
                  <a:pt x="37923" y="2201958"/>
                </a:cubicBezTo>
                <a:lnTo>
                  <a:pt x="42734" y="2158379"/>
                </a:lnTo>
                <a:lnTo>
                  <a:pt x="30143" y="2114218"/>
                </a:lnTo>
                <a:cubicBezTo>
                  <a:pt x="2269" y="2040950"/>
                  <a:pt x="-2735" y="1972014"/>
                  <a:pt x="1162" y="1906697"/>
                </a:cubicBezTo>
                <a:lnTo>
                  <a:pt x="6289" y="1854885"/>
                </a:lnTo>
                <a:lnTo>
                  <a:pt x="8053" y="1809168"/>
                </a:lnTo>
                <a:cubicBezTo>
                  <a:pt x="9832" y="1790244"/>
                  <a:pt x="12470" y="1771472"/>
                  <a:pt x="15415" y="1752867"/>
                </a:cubicBezTo>
                <a:lnTo>
                  <a:pt x="30925" y="1652561"/>
                </a:lnTo>
                <a:lnTo>
                  <a:pt x="30143" y="1606992"/>
                </a:lnTo>
                <a:cubicBezTo>
                  <a:pt x="28397" y="1588584"/>
                  <a:pt x="27931" y="1568665"/>
                  <a:pt x="28348" y="1547550"/>
                </a:cubicBezTo>
                <a:lnTo>
                  <a:pt x="29206" y="1531212"/>
                </a:lnTo>
                <a:lnTo>
                  <a:pt x="23637" y="1487282"/>
                </a:lnTo>
                <a:cubicBezTo>
                  <a:pt x="16479" y="1367166"/>
                  <a:pt x="59638" y="1246041"/>
                  <a:pt x="30143" y="1156757"/>
                </a:cubicBezTo>
                <a:cubicBezTo>
                  <a:pt x="21716" y="1131248"/>
                  <a:pt x="18318" y="1090735"/>
                  <a:pt x="17757" y="1041370"/>
                </a:cubicBezTo>
                <a:lnTo>
                  <a:pt x="18463" y="985697"/>
                </a:lnTo>
                <a:lnTo>
                  <a:pt x="16239" y="975915"/>
                </a:lnTo>
                <a:cubicBezTo>
                  <a:pt x="13541" y="957312"/>
                  <a:pt x="12597" y="940330"/>
                  <a:pt x="12862" y="924477"/>
                </a:cubicBezTo>
                <a:lnTo>
                  <a:pt x="23640" y="845857"/>
                </a:lnTo>
                <a:lnTo>
                  <a:pt x="30907" y="688163"/>
                </a:lnTo>
                <a:lnTo>
                  <a:pt x="31375" y="662715"/>
                </a:lnTo>
                <a:lnTo>
                  <a:pt x="30143" y="655230"/>
                </a:lnTo>
                <a:cubicBezTo>
                  <a:pt x="20345" y="615334"/>
                  <a:pt x="17924" y="569960"/>
                  <a:pt x="19185" y="520814"/>
                </a:cubicBezTo>
                <a:lnTo>
                  <a:pt x="26662" y="415314"/>
                </a:lnTo>
                <a:lnTo>
                  <a:pt x="25635" y="383217"/>
                </a:lnTo>
                <a:cubicBezTo>
                  <a:pt x="25461" y="243905"/>
                  <a:pt x="35455" y="113017"/>
                  <a:pt x="30143" y="22622"/>
                </a:cubicBezTo>
                <a:cubicBezTo>
                  <a:pt x="90096" y="13526"/>
                  <a:pt x="146841" y="12585"/>
                  <a:pt x="200495" y="15390"/>
                </a:cubicBezTo>
                <a:lnTo>
                  <a:pt x="324102" y="27794"/>
                </a:lnTo>
                <a:lnTo>
                  <a:pt x="329634" y="27979"/>
                </a:lnTo>
                <a:cubicBezTo>
                  <a:pt x="398332" y="30204"/>
                  <a:pt x="468106" y="31425"/>
                  <a:pt x="551798" y="27886"/>
                </a:cubicBezTo>
                <a:lnTo>
                  <a:pt x="592464" y="25476"/>
                </a:lnTo>
                <a:lnTo>
                  <a:pt x="603122" y="22622"/>
                </a:lnTo>
                <a:cubicBezTo>
                  <a:pt x="639294" y="8191"/>
                  <a:pt x="679641" y="1916"/>
                  <a:pt x="723201" y="386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8C23A-CA74-4F2A-4F28-ABD65D052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5955" y="2071316"/>
            <a:ext cx="6713552" cy="4114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lnSpc>
                <a:spcPct val="114000"/>
              </a:lnSpc>
              <a:buAutoNum type="arabicPeriod"/>
            </a:pPr>
            <a:r>
              <a:rPr lang="en-GB">
                <a:cs typeface="Calibri"/>
              </a:rPr>
              <a:t>What resonated / didn't resonate, and why?</a:t>
            </a:r>
            <a:endParaRPr lang="en-US">
              <a:cs typeface="Calibri"/>
            </a:endParaRPr>
          </a:p>
          <a:p>
            <a:pPr marL="514350" indent="-514350">
              <a:lnSpc>
                <a:spcPct val="113999"/>
              </a:lnSpc>
              <a:buAutoNum type="arabicPeriod"/>
            </a:pPr>
            <a:r>
              <a:rPr lang="en-GB">
                <a:cs typeface="Calibri"/>
              </a:rPr>
              <a:t>What do you think are the root causes of these unethical practices?</a:t>
            </a:r>
          </a:p>
          <a:p>
            <a:pPr marL="514350" indent="-514350">
              <a:lnSpc>
                <a:spcPct val="113999"/>
              </a:lnSpc>
              <a:buAutoNum type="arabicPeriod"/>
            </a:pPr>
            <a:r>
              <a:rPr lang="en-GB">
                <a:cs typeface="Calibri"/>
              </a:rPr>
              <a:t>Was anything not mentioned that you feel should be added?</a:t>
            </a:r>
            <a:endParaRPr lang="en-GB"/>
          </a:p>
          <a:p>
            <a:pPr>
              <a:lnSpc>
                <a:spcPct val="114000"/>
              </a:lnSpc>
            </a:pPr>
            <a:endParaRPr lang="en-GB">
              <a:cs typeface="Calibri"/>
            </a:endParaRPr>
          </a:p>
          <a:p>
            <a:pPr>
              <a:lnSpc>
                <a:spcPct val="114000"/>
              </a:lnSpc>
            </a:pPr>
            <a:endParaRPr lang="en-GB">
              <a:cs typeface="Calibri"/>
            </a:endParaRPr>
          </a:p>
          <a:p>
            <a:pPr marL="0" indent="0">
              <a:buNone/>
            </a:pPr>
            <a:endParaRPr lang="en-GB" sz="2200">
              <a:cs typeface="Calibri"/>
            </a:endParaRPr>
          </a:p>
          <a:p>
            <a:endParaRPr lang="en-GB" sz="22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7924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A6D37EE4-EA1B-46EE-A54B-5233C63C9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E2E62E-D1F7-B580-C050-08DBEA678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47013" cy="1434415"/>
          </a:xfrm>
        </p:spPr>
        <p:txBody>
          <a:bodyPr anchor="b">
            <a:normAutofit/>
          </a:bodyPr>
          <a:lstStyle/>
          <a:p>
            <a:r>
              <a:rPr lang="en-GB" sz="5400">
                <a:cs typeface="Calibri Light"/>
              </a:rPr>
              <a:t>Discussion – Part 2  </a:t>
            </a:r>
          </a:p>
        </p:txBody>
      </p:sp>
      <p:sp>
        <p:nvSpPr>
          <p:cNvPr id="18" name="sketch line">
            <a:extLst>
              <a:ext uri="{FF2B5EF4-FFF2-40B4-BE49-F238E27FC236}">
                <a16:creationId xmlns:a16="http://schemas.microsoft.com/office/drawing/2014/main" id="{927D5270-6648-4CC1-8F78-48BE299CA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767709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8C23A-CA74-4F2A-4F28-ABD65D052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5955" y="2071316"/>
            <a:ext cx="6713552" cy="411480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514350" indent="-514350">
              <a:lnSpc>
                <a:spcPct val="114000"/>
              </a:lnSpc>
              <a:buAutoNum type="arabicPeriod"/>
            </a:pPr>
            <a:r>
              <a:rPr lang="en-GB">
                <a:cs typeface="Calibri"/>
              </a:rPr>
              <a:t>Choose a theme from the Padlet</a:t>
            </a:r>
          </a:p>
          <a:p>
            <a:pPr marL="514350" indent="-514350">
              <a:lnSpc>
                <a:spcPct val="113999"/>
              </a:lnSpc>
              <a:buAutoNum type="arabicPeriod"/>
            </a:pPr>
            <a:r>
              <a:rPr lang="en-GB">
                <a:cs typeface="Calibri"/>
              </a:rPr>
              <a:t>Discuss what can be done to challenge these practices at:</a:t>
            </a:r>
          </a:p>
          <a:p>
            <a:pPr marL="514350" indent="-514350">
              <a:lnSpc>
                <a:spcPct val="113999"/>
              </a:lnSpc>
            </a:pPr>
            <a:r>
              <a:rPr lang="en-GB">
                <a:cs typeface="Calibri"/>
              </a:rPr>
              <a:t>individual, </a:t>
            </a:r>
          </a:p>
          <a:p>
            <a:pPr marL="514350" indent="-514350">
              <a:lnSpc>
                <a:spcPct val="113999"/>
              </a:lnSpc>
            </a:pPr>
            <a:r>
              <a:rPr lang="en-GB">
                <a:cs typeface="Calibri"/>
              </a:rPr>
              <a:t>group</a:t>
            </a:r>
          </a:p>
          <a:p>
            <a:pPr marL="514350" indent="-514350">
              <a:lnSpc>
                <a:spcPct val="113999"/>
              </a:lnSpc>
            </a:pPr>
            <a:r>
              <a:rPr lang="en-GB">
                <a:cs typeface="Calibri"/>
              </a:rPr>
              <a:t>institutional/organisational level</a:t>
            </a:r>
          </a:p>
          <a:p>
            <a:pPr marL="0" indent="0">
              <a:lnSpc>
                <a:spcPct val="113999"/>
              </a:lnSpc>
              <a:buNone/>
            </a:pPr>
            <a:r>
              <a:rPr lang="en-GB">
                <a:cs typeface="Calibri"/>
              </a:rPr>
              <a:t>3.   Add your ideas to the Padlet</a:t>
            </a:r>
          </a:p>
          <a:p>
            <a:pPr>
              <a:lnSpc>
                <a:spcPct val="114000"/>
              </a:lnSpc>
            </a:pPr>
            <a:endParaRPr lang="en-GB">
              <a:cs typeface="Calibri"/>
            </a:endParaRPr>
          </a:p>
          <a:p>
            <a:pPr marL="0" indent="0">
              <a:buNone/>
            </a:pPr>
            <a:endParaRPr lang="en-GB" sz="2200">
              <a:cs typeface="Calibri"/>
            </a:endParaRPr>
          </a:p>
          <a:p>
            <a:endParaRPr lang="en-GB" sz="2200">
              <a:cs typeface="Calibri"/>
            </a:endParaRPr>
          </a:p>
        </p:txBody>
      </p:sp>
      <p:pic>
        <p:nvPicPr>
          <p:cNvPr id="5" name="Picture 5" descr="Qr code&#10;&#10;Description automatically generated">
            <a:extLst>
              <a:ext uri="{FF2B5EF4-FFF2-40B4-BE49-F238E27FC236}">
                <a16:creationId xmlns:a16="http://schemas.microsoft.com/office/drawing/2014/main" id="{45FBA8CF-1BB2-7A60-9D28-9B00A04256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309" y="2346036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228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A6D37EE4-EA1B-46EE-A54B-5233C63C9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E2E62E-D1F7-B580-C050-08DBEA678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47013" cy="1434415"/>
          </a:xfrm>
        </p:spPr>
        <p:txBody>
          <a:bodyPr anchor="b">
            <a:normAutofit/>
          </a:bodyPr>
          <a:lstStyle/>
          <a:p>
            <a:r>
              <a:rPr lang="en-GB" sz="5400">
                <a:cs typeface="Calibri Light"/>
              </a:rPr>
              <a:t>Plenary  </a:t>
            </a:r>
          </a:p>
        </p:txBody>
      </p:sp>
      <p:sp>
        <p:nvSpPr>
          <p:cNvPr id="18" name="sketch line">
            <a:extLst>
              <a:ext uri="{FF2B5EF4-FFF2-40B4-BE49-F238E27FC236}">
                <a16:creationId xmlns:a16="http://schemas.microsoft.com/office/drawing/2014/main" id="{927D5270-6648-4CC1-8F78-48BE299CA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767709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8C23A-CA74-4F2A-4F28-ABD65D052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5955" y="2071316"/>
            <a:ext cx="6713552" cy="4114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lnSpc>
                <a:spcPct val="114000"/>
              </a:lnSpc>
              <a:buAutoNum type="arabicPeriod"/>
            </a:pPr>
            <a:endParaRPr lang="en-GB">
              <a:cs typeface="Calibri"/>
            </a:endParaRPr>
          </a:p>
          <a:p>
            <a:pPr marL="514350" indent="-514350">
              <a:lnSpc>
                <a:spcPct val="113999"/>
              </a:lnSpc>
              <a:buAutoNum type="arabicPeriod"/>
            </a:pPr>
            <a:endParaRPr lang="en-GB">
              <a:cs typeface="Calibri"/>
            </a:endParaRPr>
          </a:p>
          <a:p>
            <a:pPr>
              <a:lnSpc>
                <a:spcPct val="114000"/>
              </a:lnSpc>
            </a:pPr>
            <a:endParaRPr lang="en-GB">
              <a:cs typeface="Calibri"/>
            </a:endParaRPr>
          </a:p>
          <a:p>
            <a:pPr marL="0" indent="0">
              <a:buNone/>
            </a:pPr>
            <a:endParaRPr lang="en-GB" sz="2200">
              <a:cs typeface="Calibri"/>
            </a:endParaRPr>
          </a:p>
          <a:p>
            <a:endParaRPr lang="en-GB" sz="2200">
              <a:cs typeface="Calibri"/>
            </a:endParaRPr>
          </a:p>
        </p:txBody>
      </p:sp>
      <p:pic>
        <p:nvPicPr>
          <p:cNvPr id="5" name="Picture 5" descr="Qr code&#10;&#10;Description automatically generated">
            <a:extLst>
              <a:ext uri="{FF2B5EF4-FFF2-40B4-BE49-F238E27FC236}">
                <a16:creationId xmlns:a16="http://schemas.microsoft.com/office/drawing/2014/main" id="{45FBA8CF-1BB2-7A60-9D28-9B00A04256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309" y="2346036"/>
            <a:ext cx="2743200" cy="27432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2F2FB15-0597-C4BA-5747-54255BB48DC7}"/>
              </a:ext>
            </a:extLst>
          </p:cNvPr>
          <p:cNvSpPr txBox="1"/>
          <p:nvPr/>
        </p:nvSpPr>
        <p:spPr>
          <a:xfrm>
            <a:off x="4707122" y="2591686"/>
            <a:ext cx="6624083" cy="252376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>
                <a:cs typeface="Calibri"/>
              </a:rPr>
              <a:t>Key points from the session and the Padlet</a:t>
            </a:r>
            <a:endParaRPr lang="en-US" dirty="0">
              <a:cs typeface="Calibri"/>
            </a:endParaRPr>
          </a:p>
          <a:p>
            <a:pPr marL="514350" indent="-514350">
              <a:buAutoNum type="arabicPeriod"/>
            </a:pPr>
            <a:endParaRPr lang="en-US" sz="2800" dirty="0"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2800" dirty="0">
                <a:cs typeface="Calibri"/>
              </a:rPr>
              <a:t>Manifesto for a Socially Just EAP?</a:t>
            </a:r>
            <a:endParaRPr lang="en-US" dirty="0">
              <a:cs typeface="Calibri"/>
            </a:endParaRPr>
          </a:p>
          <a:p>
            <a:endParaRPr lang="en-US" sz="2800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3144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9FDB9C671EFA46B2BFFB3F305F0BCF" ma:contentTypeVersion="6" ma:contentTypeDescription="Create a new document." ma:contentTypeScope="" ma:versionID="225ea845974826a33cfe0af149b6e86d">
  <xsd:schema xmlns:xsd="http://www.w3.org/2001/XMLSchema" xmlns:xs="http://www.w3.org/2001/XMLSchema" xmlns:p="http://schemas.microsoft.com/office/2006/metadata/properties" xmlns:ns2="b8417d28-bc3e-47ad-8940-876af35cf3f2" targetNamespace="http://schemas.microsoft.com/office/2006/metadata/properties" ma:root="true" ma:fieldsID="1bbe7cca2720b731b61cacda216beeff" ns2:_="">
    <xsd:import namespace="b8417d28-bc3e-47ad-8940-876af35cf3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417d28-bc3e-47ad-8940-876af35cf3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83BC29-A736-4ED0-A631-E78F427077A8}">
  <ds:schemaRefs>
    <ds:schemaRef ds:uri="b8417d28-bc3e-47ad-8940-876af35cf3f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496A896-1DAF-4F73-9565-CDEDC0F5BF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189BA6-5424-46B5-9725-CC5F0BDC42A6}">
  <ds:schemaRefs>
    <ds:schemaRef ds:uri="b8417d28-bc3e-47ad-8940-876af35cf3f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8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What do we want? Justice! When do we want it? Now!   Practitioners demands for a more socially just EAP </vt:lpstr>
      <vt:lpstr>Session overview</vt:lpstr>
      <vt:lpstr>Theoretical approach</vt:lpstr>
      <vt:lpstr>Ethical considerations</vt:lpstr>
      <vt:lpstr>Ethical approach</vt:lpstr>
      <vt:lpstr>Discussion – Part 1 </vt:lpstr>
      <vt:lpstr>Discussion – Part 2  </vt:lpstr>
      <vt:lpstr>Plenary 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Hardman, William</dc:creator>
  <cp:revision>43</cp:revision>
  <dcterms:created xsi:type="dcterms:W3CDTF">2023-04-05T08:59:54Z</dcterms:created>
  <dcterms:modified xsi:type="dcterms:W3CDTF">2023-04-14T17:44:51Z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0x0101008C9FDB9C671EFA46B2BFFB3F305F0BCF</vt:lpwstr>
  </property>
</Properties>
</file>