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6"/>
  </p:notesMasterIdLst>
  <p:handoutMasterIdLst>
    <p:handoutMasterId r:id="rId17"/>
  </p:handoutMasterIdLst>
  <p:sldIdLst>
    <p:sldId id="280" r:id="rId2"/>
    <p:sldId id="284" r:id="rId3"/>
    <p:sldId id="285" r:id="rId4"/>
    <p:sldId id="301" r:id="rId5"/>
    <p:sldId id="302" r:id="rId6"/>
    <p:sldId id="287" r:id="rId7"/>
    <p:sldId id="288" r:id="rId8"/>
    <p:sldId id="289" r:id="rId9"/>
    <p:sldId id="292" r:id="rId10"/>
    <p:sldId id="296" r:id="rId11"/>
    <p:sldId id="299" r:id="rId12"/>
    <p:sldId id="303" r:id="rId13"/>
    <p:sldId id="300" r:id="rId14"/>
    <p:sldId id="291"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80" d="100"/>
          <a:sy n="80" d="100"/>
        </p:scale>
        <p:origin x="-2430" y="-660"/>
      </p:cViewPr>
      <p:guideLst>
        <p:guide orient="horz" pos="2160"/>
        <p:guide pos="2880"/>
      </p:guideLst>
    </p:cSldViewPr>
  </p:slideViewPr>
  <p:notesTextViewPr>
    <p:cViewPr>
      <p:scale>
        <a:sx n="100" d="100"/>
        <a:sy n="100" d="100"/>
      </p:scale>
      <p:origin x="0" y="0"/>
    </p:cViewPr>
  </p:notesTextViewPr>
  <p:notesViewPr>
    <p:cSldViewPr snapToGrid="0" snapToObjects="1">
      <p:cViewPr varScale="1">
        <p:scale>
          <a:sx n="85" d="100"/>
          <a:sy n="85" d="100"/>
        </p:scale>
        <p:origin x="-3822"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7E2E977-0546-4A82-B21C-3F0733F38DB2}" type="datetimeFigureOut">
              <a:rPr lang="en-GB" smtClean="0"/>
              <a:t>29/04/2019</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66C8F89-9071-4458-A964-3CBBD267F572}" type="slidenum">
              <a:rPr lang="en-GB" smtClean="0"/>
              <a:t>‹#›</a:t>
            </a:fld>
            <a:endParaRPr lang="en-GB"/>
          </a:p>
        </p:txBody>
      </p:sp>
    </p:spTree>
    <p:extLst>
      <p:ext uri="{BB962C8B-B14F-4D97-AF65-F5344CB8AC3E}">
        <p14:creationId xmlns:p14="http://schemas.microsoft.com/office/powerpoint/2010/main" val="5047122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28E759F-A7A3-41AD-BF24-ED6E170783F1}" type="datetimeFigureOut">
              <a:rPr lang="en-GB" smtClean="0"/>
              <a:t>29/04/2019</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67D4B62-395F-484F-8EE5-66B7F7E679DB}" type="slidenum">
              <a:rPr lang="en-GB" smtClean="0"/>
              <a:t>‹#›</a:t>
            </a:fld>
            <a:endParaRPr lang="en-GB"/>
          </a:p>
        </p:txBody>
      </p:sp>
    </p:spTree>
    <p:extLst>
      <p:ext uri="{BB962C8B-B14F-4D97-AF65-F5344CB8AC3E}">
        <p14:creationId xmlns:p14="http://schemas.microsoft.com/office/powerpoint/2010/main" val="16192176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userDrawn="1"/>
        </p:nvSpPr>
        <p:spPr>
          <a:xfrm>
            <a:off x="288000" y="288000"/>
            <a:ext cx="8568000" cy="6282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ctrTitle" hasCustomPrompt="1"/>
          </p:nvPr>
        </p:nvSpPr>
        <p:spPr>
          <a:xfrm>
            <a:off x="598011" y="2417199"/>
            <a:ext cx="7772400" cy="861347"/>
          </a:xfrm>
        </p:spPr>
        <p:txBody>
          <a:bodyPr/>
          <a:lstStyle>
            <a:lvl1pPr algn="l">
              <a:defRPr>
                <a:solidFill>
                  <a:schemeClr val="bg1"/>
                </a:solidFill>
                <a:latin typeface="Arial Black"/>
                <a:cs typeface="Arial Black"/>
              </a:defRPr>
            </a:lvl1pPr>
          </a:lstStyle>
          <a:p>
            <a:r>
              <a:rPr lang="en-GB" dirty="0" smtClean="0"/>
              <a:t>CLICK TO EDIT TITLE</a:t>
            </a:r>
            <a:endParaRPr lang="en-US" dirty="0"/>
          </a:p>
        </p:txBody>
      </p:sp>
      <p:sp>
        <p:nvSpPr>
          <p:cNvPr id="3" name="Subtitle 2"/>
          <p:cNvSpPr>
            <a:spLocks noGrp="1"/>
          </p:cNvSpPr>
          <p:nvPr>
            <p:ph type="subTitle" idx="1" hasCustomPrompt="1"/>
          </p:nvPr>
        </p:nvSpPr>
        <p:spPr>
          <a:xfrm>
            <a:off x="598011" y="3417977"/>
            <a:ext cx="7772400" cy="866261"/>
          </a:xfrm>
        </p:spPr>
        <p:txBody>
          <a:bodyPr>
            <a:normAutofit/>
          </a:bodyPr>
          <a:lstStyle>
            <a:lvl1pPr marL="0" indent="0" algn="l">
              <a:buNone/>
              <a:defRPr sz="4000" baseline="0">
                <a:solidFill>
                  <a:schemeClr val="accent2"/>
                </a:solidFill>
                <a:latin typeface="Times New Roman"/>
                <a:cs typeface="Times New Roman"/>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smtClean="0"/>
              <a:t>Click to edit subtitle</a:t>
            </a:r>
            <a:endParaRPr lang="en-US" dirty="0"/>
          </a:p>
        </p:txBody>
      </p:sp>
      <p:pic>
        <p:nvPicPr>
          <p:cNvPr id="8" name="Picture 7" descr="essex logo white unbled.eps"/>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434316" y="434319"/>
            <a:ext cx="1977259" cy="720000"/>
          </a:xfrm>
          <a:prstGeom prst="rect">
            <a:avLst/>
          </a:prstGeom>
        </p:spPr>
      </p:pic>
    </p:spTree>
    <p:extLst>
      <p:ext uri="{BB962C8B-B14F-4D97-AF65-F5344CB8AC3E}">
        <p14:creationId xmlns:p14="http://schemas.microsoft.com/office/powerpoint/2010/main" val="228823634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vider slide">
    <p:spTree>
      <p:nvGrpSpPr>
        <p:cNvPr id="1" name=""/>
        <p:cNvGrpSpPr/>
        <p:nvPr/>
      </p:nvGrpSpPr>
      <p:grpSpPr>
        <a:xfrm>
          <a:off x="0" y="0"/>
          <a:ext cx="0" cy="0"/>
          <a:chOff x="0" y="0"/>
          <a:chExt cx="0" cy="0"/>
        </a:xfrm>
      </p:grpSpPr>
      <p:sp>
        <p:nvSpPr>
          <p:cNvPr id="7" name="Rectangle 6"/>
          <p:cNvSpPr/>
          <p:nvPr userDrawn="1"/>
        </p:nvSpPr>
        <p:spPr>
          <a:xfrm>
            <a:off x="288000" y="288000"/>
            <a:ext cx="8568000" cy="6282000"/>
          </a:xfrm>
          <a:prstGeom prst="rect">
            <a:avLst/>
          </a:prstGeom>
          <a:noFill/>
          <a:ln w="72009" cap="sq">
            <a:solidFill>
              <a:schemeClr val="tx1"/>
            </a:solidFill>
            <a:miter lim="800000"/>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hasCustomPrompt="1"/>
          </p:nvPr>
        </p:nvSpPr>
        <p:spPr>
          <a:xfrm>
            <a:off x="457200" y="2634475"/>
            <a:ext cx="8229600" cy="559988"/>
          </a:xfrm>
        </p:spPr>
        <p:txBody>
          <a:bodyPr>
            <a:normAutofit/>
          </a:bodyPr>
          <a:lstStyle>
            <a:lvl1pPr marL="0" indent="0">
              <a:buClr>
                <a:schemeClr val="accent2"/>
              </a:buClr>
              <a:buFontTx/>
              <a:buNone/>
              <a:defRPr sz="2000">
                <a:latin typeface="Arial Black" panose="020B0A04020102020204" pitchFamily="34" charset="0"/>
                <a:cs typeface="Arial"/>
              </a:defRPr>
            </a:lvl1pPr>
            <a:lvl2pPr marL="742950" indent="-285750">
              <a:buClr>
                <a:schemeClr val="accent2"/>
              </a:buClr>
              <a:buFont typeface="Wingdings" charset="2"/>
              <a:buChar char="§"/>
              <a:defRPr>
                <a:latin typeface="Arial"/>
                <a:cs typeface="Arial"/>
              </a:defRPr>
            </a:lvl2pPr>
            <a:lvl3pPr marL="1143000" indent="-228600">
              <a:buClr>
                <a:schemeClr val="accent2"/>
              </a:buClr>
              <a:buFont typeface="Wingdings" charset="2"/>
              <a:buChar char="§"/>
              <a:defRPr>
                <a:latin typeface="Arial"/>
                <a:cs typeface="Arial"/>
              </a:defRPr>
            </a:lvl3pPr>
            <a:lvl4pPr marL="1600200" indent="-228600">
              <a:buClr>
                <a:schemeClr val="accent2"/>
              </a:buClr>
              <a:buFont typeface="Wingdings" charset="2"/>
              <a:buChar char="§"/>
              <a:defRPr>
                <a:latin typeface="Arial"/>
                <a:cs typeface="Arial"/>
              </a:defRPr>
            </a:lvl4pPr>
            <a:lvl5pPr marL="2057400" indent="-228600">
              <a:buClr>
                <a:schemeClr val="accent2"/>
              </a:buClr>
              <a:buFont typeface="Wingdings" charset="2"/>
              <a:buChar char="§"/>
              <a:defRPr>
                <a:latin typeface="Arial"/>
                <a:cs typeface="Arial"/>
              </a:defRPr>
            </a:lvl5pPr>
          </a:lstStyle>
          <a:p>
            <a:pPr lvl="0"/>
            <a:r>
              <a:rPr lang="en-GB" dirty="0" smtClean="0"/>
              <a:t>CLICK TO EDIT MASTER TEXT STYLES</a:t>
            </a:r>
          </a:p>
        </p:txBody>
      </p:sp>
      <p:pic>
        <p:nvPicPr>
          <p:cNvPr id="8" name="Picture 7" descr="Essex logo black U:BLED"/>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7208618" y="5877936"/>
            <a:ext cx="1478182" cy="540000"/>
          </a:xfrm>
          <a:prstGeom prst="rect">
            <a:avLst/>
          </a:prstGeom>
        </p:spPr>
      </p:pic>
      <p:sp>
        <p:nvSpPr>
          <p:cNvPr id="14" name="Content Placeholder 2"/>
          <p:cNvSpPr>
            <a:spLocks noGrp="1"/>
          </p:cNvSpPr>
          <p:nvPr>
            <p:ph idx="10" hasCustomPrompt="1"/>
          </p:nvPr>
        </p:nvSpPr>
        <p:spPr>
          <a:xfrm>
            <a:off x="457200" y="3194463"/>
            <a:ext cx="8229600" cy="1343725"/>
          </a:xfrm>
        </p:spPr>
        <p:txBody>
          <a:bodyPr>
            <a:normAutofit/>
          </a:bodyPr>
          <a:lstStyle>
            <a:lvl1pPr marL="0" indent="0">
              <a:buClr>
                <a:schemeClr val="accent2"/>
              </a:buClr>
              <a:buFontTx/>
              <a:buNone/>
              <a:defRPr sz="3200" baseline="0">
                <a:solidFill>
                  <a:schemeClr val="accent2"/>
                </a:solidFill>
                <a:latin typeface="Arial Black" panose="020B0A04020102020204" pitchFamily="34" charset="0"/>
                <a:cs typeface="Arial"/>
              </a:defRPr>
            </a:lvl1pPr>
            <a:lvl2pPr marL="742950" indent="-285750">
              <a:buClr>
                <a:schemeClr val="accent2"/>
              </a:buClr>
              <a:buFont typeface="Wingdings" charset="2"/>
              <a:buChar char="§"/>
              <a:defRPr>
                <a:latin typeface="Arial"/>
                <a:cs typeface="Arial"/>
              </a:defRPr>
            </a:lvl2pPr>
            <a:lvl3pPr marL="1143000" indent="-228600">
              <a:buClr>
                <a:schemeClr val="accent2"/>
              </a:buClr>
              <a:buFont typeface="Wingdings" charset="2"/>
              <a:buChar char="§"/>
              <a:defRPr>
                <a:latin typeface="Arial"/>
                <a:cs typeface="Arial"/>
              </a:defRPr>
            </a:lvl3pPr>
            <a:lvl4pPr marL="1600200" indent="-228600">
              <a:buClr>
                <a:schemeClr val="accent2"/>
              </a:buClr>
              <a:buFont typeface="Wingdings" charset="2"/>
              <a:buChar char="§"/>
              <a:defRPr>
                <a:latin typeface="Arial"/>
                <a:cs typeface="Arial"/>
              </a:defRPr>
            </a:lvl4pPr>
            <a:lvl5pPr marL="2057400" indent="-228600">
              <a:buClr>
                <a:schemeClr val="accent2"/>
              </a:buClr>
              <a:buFont typeface="Wingdings" charset="2"/>
              <a:buChar char="§"/>
              <a:defRPr>
                <a:latin typeface="Arial"/>
                <a:cs typeface="Arial"/>
              </a:defRPr>
            </a:lvl5pPr>
          </a:lstStyle>
          <a:p>
            <a:pPr lvl="0"/>
            <a:r>
              <a:rPr lang="en-GB" dirty="0" smtClean="0"/>
              <a:t>CLICK TO EDIT MASTER TEXT STYLES</a:t>
            </a:r>
          </a:p>
        </p:txBody>
      </p:sp>
      <p:sp>
        <p:nvSpPr>
          <p:cNvPr id="16" name="Content Placeholder 2"/>
          <p:cNvSpPr>
            <a:spLocks noGrp="1"/>
          </p:cNvSpPr>
          <p:nvPr>
            <p:ph idx="11" hasCustomPrompt="1"/>
          </p:nvPr>
        </p:nvSpPr>
        <p:spPr>
          <a:xfrm>
            <a:off x="457200" y="1290750"/>
            <a:ext cx="8229600" cy="1343725"/>
          </a:xfrm>
        </p:spPr>
        <p:txBody>
          <a:bodyPr>
            <a:normAutofit/>
          </a:bodyPr>
          <a:lstStyle>
            <a:lvl1pPr marL="0" indent="0">
              <a:buClr>
                <a:schemeClr val="accent2"/>
              </a:buClr>
              <a:buFontTx/>
              <a:buNone/>
              <a:defRPr sz="3200" baseline="0">
                <a:solidFill>
                  <a:schemeClr val="accent2"/>
                </a:solidFill>
                <a:latin typeface="Arial Black" panose="020B0A04020102020204" pitchFamily="34" charset="0"/>
                <a:cs typeface="Arial"/>
              </a:defRPr>
            </a:lvl1pPr>
            <a:lvl2pPr marL="742950" indent="-285750">
              <a:buClr>
                <a:schemeClr val="accent2"/>
              </a:buClr>
              <a:buFont typeface="Wingdings" charset="2"/>
              <a:buChar char="§"/>
              <a:defRPr>
                <a:latin typeface="Arial"/>
                <a:cs typeface="Arial"/>
              </a:defRPr>
            </a:lvl2pPr>
            <a:lvl3pPr marL="1143000" indent="-228600">
              <a:buClr>
                <a:schemeClr val="accent2"/>
              </a:buClr>
              <a:buFont typeface="Wingdings" charset="2"/>
              <a:buChar char="§"/>
              <a:defRPr>
                <a:latin typeface="Arial"/>
                <a:cs typeface="Arial"/>
              </a:defRPr>
            </a:lvl3pPr>
            <a:lvl4pPr marL="1600200" indent="-228600">
              <a:buClr>
                <a:schemeClr val="accent2"/>
              </a:buClr>
              <a:buFont typeface="Wingdings" charset="2"/>
              <a:buChar char="§"/>
              <a:defRPr>
                <a:latin typeface="Arial"/>
                <a:cs typeface="Arial"/>
              </a:defRPr>
            </a:lvl4pPr>
            <a:lvl5pPr marL="2057400" indent="-228600">
              <a:buClr>
                <a:schemeClr val="accent2"/>
              </a:buClr>
              <a:buFont typeface="Wingdings" charset="2"/>
              <a:buChar char="§"/>
              <a:defRPr>
                <a:latin typeface="Arial"/>
                <a:cs typeface="Arial"/>
              </a:defRPr>
            </a:lvl5pPr>
          </a:lstStyle>
          <a:p>
            <a:pPr lvl="0"/>
            <a:r>
              <a:rPr lang="en-GB" dirty="0" smtClean="0"/>
              <a:t>CLICK TO EDIT MASTER TEXT STYLES</a:t>
            </a:r>
          </a:p>
        </p:txBody>
      </p:sp>
    </p:spTree>
    <p:extLst>
      <p:ext uri="{BB962C8B-B14F-4D97-AF65-F5344CB8AC3E}">
        <p14:creationId xmlns:p14="http://schemas.microsoft.com/office/powerpoint/2010/main" val="426729299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super body copy">
    <p:spTree>
      <p:nvGrpSpPr>
        <p:cNvPr id="1" name=""/>
        <p:cNvGrpSpPr/>
        <p:nvPr/>
      </p:nvGrpSpPr>
      <p:grpSpPr>
        <a:xfrm>
          <a:off x="0" y="0"/>
          <a:ext cx="0" cy="0"/>
          <a:chOff x="0" y="0"/>
          <a:chExt cx="0" cy="0"/>
        </a:xfrm>
      </p:grpSpPr>
      <p:sp>
        <p:nvSpPr>
          <p:cNvPr id="7" name="Rectangle 6"/>
          <p:cNvSpPr/>
          <p:nvPr userDrawn="1"/>
        </p:nvSpPr>
        <p:spPr>
          <a:xfrm>
            <a:off x="288000" y="288000"/>
            <a:ext cx="8568000" cy="6282000"/>
          </a:xfrm>
          <a:prstGeom prst="rect">
            <a:avLst/>
          </a:prstGeom>
          <a:noFill/>
          <a:ln w="72009" cap="sq">
            <a:solidFill>
              <a:schemeClr val="tx1"/>
            </a:solidFill>
            <a:miter lim="800000"/>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457200" y="1351974"/>
            <a:ext cx="8229600" cy="4374572"/>
          </a:xfrm>
        </p:spPr>
        <p:txBody>
          <a:bodyPr>
            <a:normAutofit/>
          </a:bodyPr>
          <a:lstStyle>
            <a:lvl1pPr marL="0" indent="0">
              <a:buClr>
                <a:schemeClr val="accent2"/>
              </a:buClr>
              <a:buFontTx/>
              <a:buNone/>
              <a:defRPr sz="3200">
                <a:latin typeface="Arial Black" panose="020B0A04020102020204" pitchFamily="34" charset="0"/>
                <a:cs typeface="Arial"/>
              </a:defRPr>
            </a:lvl1pPr>
            <a:lvl2pPr marL="742950" indent="-285750">
              <a:buClr>
                <a:schemeClr val="accent2"/>
              </a:buClr>
              <a:buFont typeface="Wingdings" charset="2"/>
              <a:buChar char="§"/>
              <a:defRPr>
                <a:latin typeface="Arial"/>
                <a:cs typeface="Arial"/>
              </a:defRPr>
            </a:lvl2pPr>
            <a:lvl3pPr marL="1143000" indent="-228600">
              <a:buClr>
                <a:schemeClr val="accent2"/>
              </a:buClr>
              <a:buFont typeface="Wingdings" charset="2"/>
              <a:buChar char="§"/>
              <a:defRPr>
                <a:latin typeface="Arial"/>
                <a:cs typeface="Arial"/>
              </a:defRPr>
            </a:lvl3pPr>
            <a:lvl4pPr marL="1600200" indent="-228600">
              <a:buClr>
                <a:schemeClr val="accent2"/>
              </a:buClr>
              <a:buFont typeface="Wingdings" charset="2"/>
              <a:buChar char="§"/>
              <a:defRPr>
                <a:latin typeface="Arial"/>
                <a:cs typeface="Arial"/>
              </a:defRPr>
            </a:lvl4pPr>
            <a:lvl5pPr marL="2057400" indent="-228600">
              <a:buClr>
                <a:schemeClr val="accent2"/>
              </a:buClr>
              <a:buFont typeface="Wingdings" charset="2"/>
              <a:buChar char="§"/>
              <a:defRPr>
                <a:latin typeface="Arial"/>
                <a:cs typeface="Arial"/>
              </a:defRPr>
            </a:lvl5pPr>
          </a:lstStyle>
          <a:p>
            <a:pPr lvl="0"/>
            <a:r>
              <a:rPr lang="en-US" smtClean="0"/>
              <a:t>Click to edit Master text styles</a:t>
            </a:r>
          </a:p>
        </p:txBody>
      </p:sp>
      <p:pic>
        <p:nvPicPr>
          <p:cNvPr id="8" name="Picture 7" descr="Essex logo black U:BLED"/>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7208618" y="5877936"/>
            <a:ext cx="1478182" cy="540000"/>
          </a:xfrm>
          <a:prstGeom prst="rect">
            <a:avLst/>
          </a:prstGeom>
        </p:spPr>
      </p:pic>
      <p:sp>
        <p:nvSpPr>
          <p:cNvPr id="6" name="Content Placeholder 2"/>
          <p:cNvSpPr>
            <a:spLocks noGrp="1"/>
          </p:cNvSpPr>
          <p:nvPr>
            <p:ph idx="11" hasCustomPrompt="1"/>
          </p:nvPr>
        </p:nvSpPr>
        <p:spPr>
          <a:xfrm>
            <a:off x="457200" y="459477"/>
            <a:ext cx="8229600" cy="799307"/>
          </a:xfrm>
        </p:spPr>
        <p:txBody>
          <a:bodyPr>
            <a:normAutofit/>
          </a:bodyPr>
          <a:lstStyle>
            <a:lvl1pPr marL="0" indent="0">
              <a:buClr>
                <a:schemeClr val="accent2"/>
              </a:buClr>
              <a:buFontTx/>
              <a:buNone/>
              <a:defRPr sz="4400" baseline="0">
                <a:solidFill>
                  <a:schemeClr val="accent2"/>
                </a:solidFill>
                <a:latin typeface="Arial Black" panose="020B0A04020102020204" pitchFamily="34" charset="0"/>
                <a:cs typeface="Arial"/>
              </a:defRPr>
            </a:lvl1pPr>
            <a:lvl2pPr marL="742950" indent="-285750">
              <a:buClr>
                <a:schemeClr val="accent2"/>
              </a:buClr>
              <a:buFont typeface="Wingdings" charset="2"/>
              <a:buChar char="§"/>
              <a:defRPr>
                <a:latin typeface="Arial"/>
                <a:cs typeface="Arial"/>
              </a:defRPr>
            </a:lvl2pPr>
            <a:lvl3pPr marL="1143000" indent="-228600">
              <a:buClr>
                <a:schemeClr val="accent2"/>
              </a:buClr>
              <a:buFont typeface="Wingdings" charset="2"/>
              <a:buChar char="§"/>
              <a:defRPr>
                <a:latin typeface="Arial"/>
                <a:cs typeface="Arial"/>
              </a:defRPr>
            </a:lvl3pPr>
            <a:lvl4pPr marL="1600200" indent="-228600">
              <a:buClr>
                <a:schemeClr val="accent2"/>
              </a:buClr>
              <a:buFont typeface="Wingdings" charset="2"/>
              <a:buChar char="§"/>
              <a:defRPr>
                <a:latin typeface="Arial"/>
                <a:cs typeface="Arial"/>
              </a:defRPr>
            </a:lvl4pPr>
            <a:lvl5pPr marL="2057400" indent="-228600">
              <a:buClr>
                <a:schemeClr val="accent2"/>
              </a:buClr>
              <a:buFont typeface="Wingdings" charset="2"/>
              <a:buChar char="§"/>
              <a:defRPr>
                <a:latin typeface="Arial"/>
                <a:cs typeface="Arial"/>
              </a:defRPr>
            </a:lvl5pPr>
          </a:lstStyle>
          <a:p>
            <a:pPr lvl="0"/>
            <a:r>
              <a:rPr lang="en-GB" dirty="0" smtClean="0"/>
              <a:t>CLICK TO EDIT TITLE</a:t>
            </a:r>
          </a:p>
        </p:txBody>
      </p:sp>
    </p:spTree>
    <p:extLst>
      <p:ext uri="{BB962C8B-B14F-4D97-AF65-F5344CB8AC3E}">
        <p14:creationId xmlns:p14="http://schemas.microsoft.com/office/powerpoint/2010/main" val="219283859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image">
    <p:spTree>
      <p:nvGrpSpPr>
        <p:cNvPr id="1" name=""/>
        <p:cNvGrpSpPr/>
        <p:nvPr/>
      </p:nvGrpSpPr>
      <p:grpSpPr>
        <a:xfrm>
          <a:off x="0" y="0"/>
          <a:ext cx="0" cy="0"/>
          <a:chOff x="0" y="0"/>
          <a:chExt cx="0" cy="0"/>
        </a:xfrm>
      </p:grpSpPr>
      <p:sp>
        <p:nvSpPr>
          <p:cNvPr id="7" name="Rectangle 6"/>
          <p:cNvSpPr/>
          <p:nvPr userDrawn="1"/>
        </p:nvSpPr>
        <p:spPr>
          <a:xfrm>
            <a:off x="288000" y="288000"/>
            <a:ext cx="8568000" cy="6282000"/>
          </a:xfrm>
          <a:prstGeom prst="rect">
            <a:avLst/>
          </a:prstGeom>
          <a:noFill/>
          <a:ln w="72009" cap="sq">
            <a:solidFill>
              <a:schemeClr val="tx1"/>
            </a:solidFill>
            <a:miter lim="800000"/>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8" name="Picture 7" descr="Essex logo black U:BLED"/>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7208618" y="5877936"/>
            <a:ext cx="1478182" cy="540000"/>
          </a:xfrm>
          <a:prstGeom prst="rect">
            <a:avLst/>
          </a:prstGeom>
        </p:spPr>
      </p:pic>
      <p:sp>
        <p:nvSpPr>
          <p:cNvPr id="6" name="Content Placeholder 2"/>
          <p:cNvSpPr>
            <a:spLocks noGrp="1"/>
          </p:cNvSpPr>
          <p:nvPr>
            <p:ph idx="11" hasCustomPrompt="1"/>
          </p:nvPr>
        </p:nvSpPr>
        <p:spPr>
          <a:xfrm>
            <a:off x="457200" y="459477"/>
            <a:ext cx="8229600" cy="799307"/>
          </a:xfrm>
        </p:spPr>
        <p:txBody>
          <a:bodyPr>
            <a:normAutofit/>
          </a:bodyPr>
          <a:lstStyle>
            <a:lvl1pPr marL="0" indent="0">
              <a:buClr>
                <a:schemeClr val="accent2"/>
              </a:buClr>
              <a:buFontTx/>
              <a:buNone/>
              <a:defRPr sz="4400" baseline="0">
                <a:solidFill>
                  <a:schemeClr val="accent2"/>
                </a:solidFill>
                <a:latin typeface="Arial Black" panose="020B0A04020102020204" pitchFamily="34" charset="0"/>
                <a:cs typeface="Arial"/>
              </a:defRPr>
            </a:lvl1pPr>
            <a:lvl2pPr marL="742950" indent="-285750">
              <a:buClr>
                <a:schemeClr val="accent2"/>
              </a:buClr>
              <a:buFont typeface="Wingdings" charset="2"/>
              <a:buChar char="§"/>
              <a:defRPr>
                <a:latin typeface="Arial"/>
                <a:cs typeface="Arial"/>
              </a:defRPr>
            </a:lvl2pPr>
            <a:lvl3pPr marL="1143000" indent="-228600">
              <a:buClr>
                <a:schemeClr val="accent2"/>
              </a:buClr>
              <a:buFont typeface="Wingdings" charset="2"/>
              <a:buChar char="§"/>
              <a:defRPr>
                <a:latin typeface="Arial"/>
                <a:cs typeface="Arial"/>
              </a:defRPr>
            </a:lvl3pPr>
            <a:lvl4pPr marL="1600200" indent="-228600">
              <a:buClr>
                <a:schemeClr val="accent2"/>
              </a:buClr>
              <a:buFont typeface="Wingdings" charset="2"/>
              <a:buChar char="§"/>
              <a:defRPr>
                <a:latin typeface="Arial"/>
                <a:cs typeface="Arial"/>
              </a:defRPr>
            </a:lvl4pPr>
            <a:lvl5pPr marL="2057400" indent="-228600">
              <a:buClr>
                <a:schemeClr val="accent2"/>
              </a:buClr>
              <a:buFont typeface="Wingdings" charset="2"/>
              <a:buChar char="§"/>
              <a:defRPr>
                <a:latin typeface="Arial"/>
                <a:cs typeface="Arial"/>
              </a:defRPr>
            </a:lvl5pPr>
          </a:lstStyle>
          <a:p>
            <a:pPr lvl="0"/>
            <a:r>
              <a:rPr lang="en-GB" dirty="0" smtClean="0"/>
              <a:t>CLICK TO EDIT TITLE</a:t>
            </a:r>
          </a:p>
        </p:txBody>
      </p:sp>
      <p:sp>
        <p:nvSpPr>
          <p:cNvPr id="4" name="Picture Placeholder 3"/>
          <p:cNvSpPr>
            <a:spLocks noGrp="1"/>
          </p:cNvSpPr>
          <p:nvPr>
            <p:ph type="pic" sz="quarter" idx="12"/>
          </p:nvPr>
        </p:nvSpPr>
        <p:spPr>
          <a:xfrm>
            <a:off x="457200" y="1341439"/>
            <a:ext cx="8229600" cy="4429970"/>
          </a:xfrm>
        </p:spPr>
        <p:txBody>
          <a:bodyPr/>
          <a:lstStyle>
            <a:lvl1pPr>
              <a:defRPr baseline="0">
                <a:solidFill>
                  <a:srgbClr val="000000"/>
                </a:solidFill>
              </a:defRPr>
            </a:lvl1pPr>
          </a:lstStyle>
          <a:p>
            <a:r>
              <a:rPr lang="en-US" smtClean="0"/>
              <a:t>Click icon to add picture</a:t>
            </a:r>
            <a:endParaRPr lang="en-GB" dirty="0"/>
          </a:p>
        </p:txBody>
      </p:sp>
    </p:spTree>
    <p:extLst>
      <p:ext uri="{BB962C8B-B14F-4D97-AF65-F5344CB8AC3E}">
        <p14:creationId xmlns:p14="http://schemas.microsoft.com/office/powerpoint/2010/main" val="3092977006"/>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Bullet points">
    <p:spTree>
      <p:nvGrpSpPr>
        <p:cNvPr id="1" name=""/>
        <p:cNvGrpSpPr/>
        <p:nvPr/>
      </p:nvGrpSpPr>
      <p:grpSpPr>
        <a:xfrm>
          <a:off x="0" y="0"/>
          <a:ext cx="0" cy="0"/>
          <a:chOff x="0" y="0"/>
          <a:chExt cx="0" cy="0"/>
        </a:xfrm>
      </p:grpSpPr>
      <p:sp>
        <p:nvSpPr>
          <p:cNvPr id="7" name="Rectangle 6"/>
          <p:cNvSpPr/>
          <p:nvPr userDrawn="1"/>
        </p:nvSpPr>
        <p:spPr>
          <a:xfrm>
            <a:off x="288000" y="288000"/>
            <a:ext cx="8568000" cy="6282000"/>
          </a:xfrm>
          <a:prstGeom prst="rect">
            <a:avLst/>
          </a:prstGeom>
          <a:noFill/>
          <a:ln w="72009" cap="sq">
            <a:solidFill>
              <a:schemeClr val="tx1"/>
            </a:solidFill>
            <a:miter lim="800000"/>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457200" y="1351974"/>
            <a:ext cx="8229600" cy="4374572"/>
          </a:xfrm>
        </p:spPr>
        <p:txBody>
          <a:bodyPr/>
          <a:lstStyle>
            <a:lvl1pPr marL="342900" indent="-342900">
              <a:buClr>
                <a:schemeClr val="accent1"/>
              </a:buClr>
              <a:buFont typeface="Wingdings" charset="2"/>
              <a:buChar char="§"/>
              <a:defRPr b="1">
                <a:solidFill>
                  <a:srgbClr val="000000"/>
                </a:solidFill>
                <a:latin typeface="Arial"/>
                <a:cs typeface="Arial"/>
              </a:defRPr>
            </a:lvl1pPr>
            <a:lvl2pPr marL="742950" indent="-285750">
              <a:buClr>
                <a:schemeClr val="accent1"/>
              </a:buClr>
              <a:buFont typeface="Wingdings" charset="2"/>
              <a:buChar char="§"/>
              <a:defRPr>
                <a:solidFill>
                  <a:srgbClr val="000000"/>
                </a:solidFill>
                <a:latin typeface="Arial"/>
                <a:cs typeface="Arial"/>
              </a:defRPr>
            </a:lvl2pPr>
            <a:lvl3pPr marL="1143000" indent="-228600">
              <a:buClr>
                <a:schemeClr val="accent1"/>
              </a:buClr>
              <a:buFont typeface="Wingdings" charset="2"/>
              <a:buChar char="§"/>
              <a:defRPr>
                <a:solidFill>
                  <a:srgbClr val="000000"/>
                </a:solidFill>
                <a:latin typeface="Arial"/>
                <a:cs typeface="Arial"/>
              </a:defRPr>
            </a:lvl3pPr>
            <a:lvl4pPr marL="1600200" indent="-228600">
              <a:buClr>
                <a:schemeClr val="accent1"/>
              </a:buClr>
              <a:buFont typeface="Wingdings" charset="2"/>
              <a:buChar char="§"/>
              <a:defRPr>
                <a:solidFill>
                  <a:srgbClr val="000000"/>
                </a:solidFill>
                <a:latin typeface="Arial"/>
                <a:cs typeface="Arial"/>
              </a:defRPr>
            </a:lvl4pPr>
            <a:lvl5pPr marL="2057400" indent="-228600">
              <a:buClr>
                <a:schemeClr val="accent1"/>
              </a:buClr>
              <a:buFont typeface="Wingdings" charset="2"/>
              <a:buChar char="§"/>
              <a:defRPr>
                <a:solidFill>
                  <a:srgbClr val="000000"/>
                </a:solidFill>
                <a:latin typeface="Arial"/>
                <a:cs typeface="Aria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8" name="Picture 7" descr="Essex logo black U:BLED"/>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7208618" y="5877936"/>
            <a:ext cx="1478182" cy="540000"/>
          </a:xfrm>
          <a:prstGeom prst="rect">
            <a:avLst/>
          </a:prstGeom>
        </p:spPr>
      </p:pic>
      <p:sp>
        <p:nvSpPr>
          <p:cNvPr id="6" name="Content Placeholder 2"/>
          <p:cNvSpPr>
            <a:spLocks noGrp="1"/>
          </p:cNvSpPr>
          <p:nvPr>
            <p:ph idx="11" hasCustomPrompt="1"/>
          </p:nvPr>
        </p:nvSpPr>
        <p:spPr>
          <a:xfrm>
            <a:off x="457200" y="411977"/>
            <a:ext cx="8229600" cy="799307"/>
          </a:xfrm>
        </p:spPr>
        <p:txBody>
          <a:bodyPr>
            <a:normAutofit/>
          </a:bodyPr>
          <a:lstStyle>
            <a:lvl1pPr marL="0" indent="0">
              <a:buClr>
                <a:schemeClr val="accent2"/>
              </a:buClr>
              <a:buFontTx/>
              <a:buNone/>
              <a:defRPr sz="4400" baseline="0">
                <a:solidFill>
                  <a:schemeClr val="accent2"/>
                </a:solidFill>
                <a:latin typeface="Arial Black" panose="020B0A04020102020204" pitchFamily="34" charset="0"/>
                <a:cs typeface="Arial"/>
              </a:defRPr>
            </a:lvl1pPr>
            <a:lvl2pPr marL="742950" indent="-285750">
              <a:buClr>
                <a:schemeClr val="accent2"/>
              </a:buClr>
              <a:buFont typeface="Wingdings" charset="2"/>
              <a:buChar char="§"/>
              <a:defRPr>
                <a:latin typeface="Arial"/>
                <a:cs typeface="Arial"/>
              </a:defRPr>
            </a:lvl2pPr>
            <a:lvl3pPr marL="1143000" indent="-228600">
              <a:buClr>
                <a:schemeClr val="accent2"/>
              </a:buClr>
              <a:buFont typeface="Wingdings" charset="2"/>
              <a:buChar char="§"/>
              <a:defRPr>
                <a:latin typeface="Arial"/>
                <a:cs typeface="Arial"/>
              </a:defRPr>
            </a:lvl3pPr>
            <a:lvl4pPr marL="1600200" indent="-228600">
              <a:buClr>
                <a:schemeClr val="accent2"/>
              </a:buClr>
              <a:buFont typeface="Wingdings" charset="2"/>
              <a:buChar char="§"/>
              <a:defRPr>
                <a:latin typeface="Arial"/>
                <a:cs typeface="Arial"/>
              </a:defRPr>
            </a:lvl4pPr>
            <a:lvl5pPr marL="2057400" indent="-228600">
              <a:buClr>
                <a:schemeClr val="accent2"/>
              </a:buClr>
              <a:buFont typeface="Wingdings" charset="2"/>
              <a:buChar char="§"/>
              <a:defRPr>
                <a:latin typeface="Arial"/>
                <a:cs typeface="Arial"/>
              </a:defRPr>
            </a:lvl5pPr>
          </a:lstStyle>
          <a:p>
            <a:pPr lvl="0"/>
            <a:r>
              <a:rPr lang="en-GB" dirty="0" smtClean="0"/>
              <a:t>CLICK TO EDIT TITLE</a:t>
            </a:r>
          </a:p>
        </p:txBody>
      </p:sp>
    </p:spTree>
    <p:extLst>
      <p:ext uri="{BB962C8B-B14F-4D97-AF65-F5344CB8AC3E}">
        <p14:creationId xmlns:p14="http://schemas.microsoft.com/office/powerpoint/2010/main" val="864249481"/>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text and image">
    <p:spTree>
      <p:nvGrpSpPr>
        <p:cNvPr id="1" name=""/>
        <p:cNvGrpSpPr/>
        <p:nvPr/>
      </p:nvGrpSpPr>
      <p:grpSpPr>
        <a:xfrm>
          <a:off x="0" y="0"/>
          <a:ext cx="0" cy="0"/>
          <a:chOff x="0" y="0"/>
          <a:chExt cx="0" cy="0"/>
        </a:xfrm>
      </p:grpSpPr>
      <p:sp>
        <p:nvSpPr>
          <p:cNvPr id="7" name="Rectangle 6"/>
          <p:cNvSpPr/>
          <p:nvPr userDrawn="1"/>
        </p:nvSpPr>
        <p:spPr>
          <a:xfrm>
            <a:off x="288000" y="288000"/>
            <a:ext cx="8568000" cy="6282000"/>
          </a:xfrm>
          <a:prstGeom prst="rect">
            <a:avLst/>
          </a:prstGeom>
          <a:noFill/>
          <a:ln w="72009" cap="sq">
            <a:solidFill>
              <a:schemeClr val="tx1"/>
            </a:solidFill>
            <a:miter lim="800000"/>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457200" y="1351973"/>
            <a:ext cx="4114800" cy="4965699"/>
          </a:xfrm>
        </p:spPr>
        <p:txBody>
          <a:bodyPr/>
          <a:lstStyle>
            <a:lvl1pPr marL="0" indent="0">
              <a:buClr>
                <a:schemeClr val="accent1"/>
              </a:buClr>
              <a:buFont typeface="Wingdings" charset="2"/>
              <a:buNone/>
              <a:defRPr b="1">
                <a:latin typeface="Arial"/>
                <a:cs typeface="Arial"/>
              </a:defRPr>
            </a:lvl1pPr>
            <a:lvl2pPr marL="742950" indent="-285750">
              <a:buClr>
                <a:schemeClr val="accent1"/>
              </a:buClr>
              <a:buFont typeface="Wingdings" charset="2"/>
              <a:buChar char="§"/>
              <a:defRPr>
                <a:latin typeface="Arial"/>
                <a:cs typeface="Arial"/>
              </a:defRPr>
            </a:lvl2pPr>
            <a:lvl3pPr marL="1143000" indent="-228600">
              <a:buClr>
                <a:schemeClr val="accent1"/>
              </a:buClr>
              <a:buFont typeface="Wingdings" charset="2"/>
              <a:buChar char="§"/>
              <a:defRPr>
                <a:latin typeface="Arial"/>
                <a:cs typeface="Arial"/>
              </a:defRPr>
            </a:lvl3pPr>
            <a:lvl4pPr marL="1600200" indent="-228600">
              <a:buClr>
                <a:schemeClr val="accent1"/>
              </a:buClr>
              <a:buFont typeface="Wingdings" charset="2"/>
              <a:buChar char="§"/>
              <a:defRPr>
                <a:latin typeface="Arial"/>
                <a:cs typeface="Arial"/>
              </a:defRPr>
            </a:lvl4pPr>
            <a:lvl5pPr marL="2057400" indent="-228600">
              <a:buClr>
                <a:schemeClr val="accent1"/>
              </a:buClr>
              <a:buFont typeface="Wingdings" charset="2"/>
              <a:buChar char="§"/>
              <a:defRPr>
                <a:latin typeface="Arial"/>
                <a:cs typeface="Arial"/>
              </a:defRPr>
            </a:lvl5pPr>
          </a:lstStyle>
          <a:p>
            <a:pPr lvl="0"/>
            <a:r>
              <a:rPr lang="en-US" smtClean="0"/>
              <a:t>Click to edit Master text styles</a:t>
            </a:r>
          </a:p>
        </p:txBody>
      </p:sp>
      <p:pic>
        <p:nvPicPr>
          <p:cNvPr id="8" name="Picture 7" descr="Essex logo black U:BLED"/>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7208618" y="5877936"/>
            <a:ext cx="1478182" cy="540000"/>
          </a:xfrm>
          <a:prstGeom prst="rect">
            <a:avLst/>
          </a:prstGeom>
        </p:spPr>
      </p:pic>
      <p:sp>
        <p:nvSpPr>
          <p:cNvPr id="6" name="Content Placeholder 2"/>
          <p:cNvSpPr>
            <a:spLocks noGrp="1"/>
          </p:cNvSpPr>
          <p:nvPr>
            <p:ph idx="11" hasCustomPrompt="1"/>
          </p:nvPr>
        </p:nvSpPr>
        <p:spPr>
          <a:xfrm>
            <a:off x="457200" y="411977"/>
            <a:ext cx="8229600" cy="799307"/>
          </a:xfrm>
        </p:spPr>
        <p:txBody>
          <a:bodyPr>
            <a:normAutofit/>
          </a:bodyPr>
          <a:lstStyle>
            <a:lvl1pPr marL="0" indent="0">
              <a:buClr>
                <a:schemeClr val="accent2"/>
              </a:buClr>
              <a:buFontTx/>
              <a:buNone/>
              <a:defRPr sz="4400" baseline="0">
                <a:solidFill>
                  <a:schemeClr val="tx2"/>
                </a:solidFill>
                <a:latin typeface="Arial Black" panose="020B0A04020102020204" pitchFamily="34" charset="0"/>
                <a:cs typeface="Arial"/>
              </a:defRPr>
            </a:lvl1pPr>
            <a:lvl2pPr marL="742950" indent="-285750">
              <a:buClr>
                <a:schemeClr val="accent2"/>
              </a:buClr>
              <a:buFont typeface="Wingdings" charset="2"/>
              <a:buChar char="§"/>
              <a:defRPr>
                <a:latin typeface="Arial"/>
                <a:cs typeface="Arial"/>
              </a:defRPr>
            </a:lvl2pPr>
            <a:lvl3pPr marL="1143000" indent="-228600">
              <a:buClr>
                <a:schemeClr val="accent2"/>
              </a:buClr>
              <a:buFont typeface="Wingdings" charset="2"/>
              <a:buChar char="§"/>
              <a:defRPr>
                <a:latin typeface="Arial"/>
                <a:cs typeface="Arial"/>
              </a:defRPr>
            </a:lvl3pPr>
            <a:lvl4pPr marL="1600200" indent="-228600">
              <a:buClr>
                <a:schemeClr val="accent2"/>
              </a:buClr>
              <a:buFont typeface="Wingdings" charset="2"/>
              <a:buChar char="§"/>
              <a:defRPr>
                <a:latin typeface="Arial"/>
                <a:cs typeface="Arial"/>
              </a:defRPr>
            </a:lvl4pPr>
            <a:lvl5pPr marL="2057400" indent="-228600">
              <a:buClr>
                <a:schemeClr val="accent2"/>
              </a:buClr>
              <a:buFont typeface="Wingdings" charset="2"/>
              <a:buChar char="§"/>
              <a:defRPr>
                <a:latin typeface="Arial"/>
                <a:cs typeface="Arial"/>
              </a:defRPr>
            </a:lvl5pPr>
          </a:lstStyle>
          <a:p>
            <a:pPr lvl="0"/>
            <a:r>
              <a:rPr lang="en-GB" dirty="0" smtClean="0"/>
              <a:t>CLICK TO EDIT TITLE</a:t>
            </a:r>
          </a:p>
        </p:txBody>
      </p:sp>
      <p:sp>
        <p:nvSpPr>
          <p:cNvPr id="4" name="Picture Placeholder 3"/>
          <p:cNvSpPr>
            <a:spLocks noGrp="1"/>
          </p:cNvSpPr>
          <p:nvPr>
            <p:ph type="pic" sz="quarter" idx="12"/>
          </p:nvPr>
        </p:nvSpPr>
        <p:spPr>
          <a:xfrm>
            <a:off x="4738688" y="1352550"/>
            <a:ext cx="3937000" cy="4308475"/>
          </a:xfrm>
        </p:spPr>
        <p:txBody>
          <a:bodyPr/>
          <a:lstStyle>
            <a:lvl1pPr>
              <a:defRPr>
                <a:solidFill>
                  <a:srgbClr val="000000"/>
                </a:solidFill>
              </a:defRPr>
            </a:lvl1pPr>
          </a:lstStyle>
          <a:p>
            <a:r>
              <a:rPr lang="en-US" smtClean="0"/>
              <a:t>Click icon to add picture</a:t>
            </a:r>
            <a:endParaRPr lang="en-GB" dirty="0"/>
          </a:p>
        </p:txBody>
      </p:sp>
    </p:spTree>
    <p:extLst>
      <p:ext uri="{BB962C8B-B14F-4D97-AF65-F5344CB8AC3E}">
        <p14:creationId xmlns:p14="http://schemas.microsoft.com/office/powerpoint/2010/main" val="1400437917"/>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bullets and image">
    <p:spTree>
      <p:nvGrpSpPr>
        <p:cNvPr id="1" name=""/>
        <p:cNvGrpSpPr/>
        <p:nvPr/>
      </p:nvGrpSpPr>
      <p:grpSpPr>
        <a:xfrm>
          <a:off x="0" y="0"/>
          <a:ext cx="0" cy="0"/>
          <a:chOff x="0" y="0"/>
          <a:chExt cx="0" cy="0"/>
        </a:xfrm>
      </p:grpSpPr>
      <p:sp>
        <p:nvSpPr>
          <p:cNvPr id="7" name="Rectangle 6"/>
          <p:cNvSpPr/>
          <p:nvPr userDrawn="1"/>
        </p:nvSpPr>
        <p:spPr>
          <a:xfrm>
            <a:off x="288000" y="288000"/>
            <a:ext cx="8568000" cy="6282000"/>
          </a:xfrm>
          <a:prstGeom prst="rect">
            <a:avLst/>
          </a:prstGeom>
          <a:noFill/>
          <a:ln w="72009" cap="sq">
            <a:solidFill>
              <a:schemeClr val="tx1"/>
            </a:solidFill>
            <a:miter lim="800000"/>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764478" y="1339752"/>
            <a:ext cx="4925272" cy="4374572"/>
          </a:xfrm>
        </p:spPr>
        <p:txBody>
          <a:bodyPr/>
          <a:lstStyle>
            <a:lvl1pPr marL="342900" indent="-342900">
              <a:buClr>
                <a:schemeClr val="accent1"/>
              </a:buClr>
              <a:buFont typeface="Wingdings" charset="2"/>
              <a:buChar char="§"/>
              <a:defRPr sz="2800" b="1">
                <a:solidFill>
                  <a:srgbClr val="000000"/>
                </a:solidFill>
                <a:latin typeface="Arial"/>
                <a:cs typeface="Arial"/>
              </a:defRPr>
            </a:lvl1pPr>
            <a:lvl2pPr marL="742950" indent="-285750">
              <a:buClr>
                <a:schemeClr val="accent1"/>
              </a:buClr>
              <a:buFont typeface="Wingdings" charset="2"/>
              <a:buChar char="§"/>
              <a:defRPr>
                <a:solidFill>
                  <a:srgbClr val="000000"/>
                </a:solidFill>
                <a:latin typeface="Arial"/>
                <a:cs typeface="Arial"/>
              </a:defRPr>
            </a:lvl2pPr>
            <a:lvl3pPr marL="1143000" indent="-228600">
              <a:buClr>
                <a:schemeClr val="accent1"/>
              </a:buClr>
              <a:buFont typeface="Wingdings" charset="2"/>
              <a:buChar char="§"/>
              <a:defRPr>
                <a:solidFill>
                  <a:srgbClr val="000000"/>
                </a:solidFill>
                <a:latin typeface="Arial"/>
                <a:cs typeface="Arial"/>
              </a:defRPr>
            </a:lvl3pPr>
            <a:lvl4pPr marL="1600200" indent="-228600">
              <a:buClr>
                <a:schemeClr val="accent1"/>
              </a:buClr>
              <a:buFont typeface="Wingdings" charset="2"/>
              <a:buChar char="§"/>
              <a:defRPr>
                <a:solidFill>
                  <a:srgbClr val="000000"/>
                </a:solidFill>
                <a:latin typeface="Arial"/>
                <a:cs typeface="Arial"/>
              </a:defRPr>
            </a:lvl4pPr>
            <a:lvl5pPr marL="2057400" indent="-228600">
              <a:buClr>
                <a:schemeClr val="accent1"/>
              </a:buClr>
              <a:buFont typeface="Wingdings" charset="2"/>
              <a:buChar char="§"/>
              <a:defRPr>
                <a:solidFill>
                  <a:srgbClr val="000000"/>
                </a:solidFill>
                <a:latin typeface="Arial"/>
                <a:cs typeface="Aria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8" name="Picture 7" descr="Essex logo black U:BLED"/>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7208618" y="5877936"/>
            <a:ext cx="1478182" cy="540000"/>
          </a:xfrm>
          <a:prstGeom prst="rect">
            <a:avLst/>
          </a:prstGeom>
        </p:spPr>
      </p:pic>
      <p:sp>
        <p:nvSpPr>
          <p:cNvPr id="6" name="Content Placeholder 2"/>
          <p:cNvSpPr>
            <a:spLocks noGrp="1"/>
          </p:cNvSpPr>
          <p:nvPr>
            <p:ph idx="11" hasCustomPrompt="1"/>
          </p:nvPr>
        </p:nvSpPr>
        <p:spPr>
          <a:xfrm>
            <a:off x="3764478" y="481338"/>
            <a:ext cx="4922322" cy="660585"/>
          </a:xfrm>
        </p:spPr>
        <p:txBody>
          <a:bodyPr>
            <a:normAutofit/>
          </a:bodyPr>
          <a:lstStyle>
            <a:lvl1pPr marL="0" indent="0">
              <a:buClr>
                <a:schemeClr val="accent2"/>
              </a:buClr>
              <a:buFontTx/>
              <a:buNone/>
              <a:defRPr sz="4400" baseline="0">
                <a:solidFill>
                  <a:schemeClr val="accent2"/>
                </a:solidFill>
                <a:latin typeface="Arial Black" panose="020B0A04020102020204" pitchFamily="34" charset="0"/>
                <a:cs typeface="Arial"/>
              </a:defRPr>
            </a:lvl1pPr>
            <a:lvl2pPr marL="742950" indent="-285750">
              <a:buClr>
                <a:schemeClr val="accent2"/>
              </a:buClr>
              <a:buFont typeface="Wingdings" charset="2"/>
              <a:buChar char="§"/>
              <a:defRPr>
                <a:latin typeface="Arial"/>
                <a:cs typeface="Arial"/>
              </a:defRPr>
            </a:lvl2pPr>
            <a:lvl3pPr marL="1143000" indent="-228600">
              <a:buClr>
                <a:schemeClr val="accent2"/>
              </a:buClr>
              <a:buFont typeface="Wingdings" charset="2"/>
              <a:buChar char="§"/>
              <a:defRPr>
                <a:latin typeface="Arial"/>
                <a:cs typeface="Arial"/>
              </a:defRPr>
            </a:lvl3pPr>
            <a:lvl4pPr marL="1600200" indent="-228600">
              <a:buClr>
                <a:schemeClr val="accent2"/>
              </a:buClr>
              <a:buFont typeface="Wingdings" charset="2"/>
              <a:buChar char="§"/>
              <a:defRPr>
                <a:latin typeface="Arial"/>
                <a:cs typeface="Arial"/>
              </a:defRPr>
            </a:lvl4pPr>
            <a:lvl5pPr marL="2057400" indent="-228600">
              <a:buClr>
                <a:schemeClr val="accent2"/>
              </a:buClr>
              <a:buFont typeface="Wingdings" charset="2"/>
              <a:buChar char="§"/>
              <a:defRPr>
                <a:latin typeface="Arial"/>
                <a:cs typeface="Arial"/>
              </a:defRPr>
            </a:lvl5pPr>
          </a:lstStyle>
          <a:p>
            <a:pPr lvl="0"/>
            <a:r>
              <a:rPr lang="en-GB" dirty="0" smtClean="0"/>
              <a:t>CLICK TO EDIT TITLE</a:t>
            </a:r>
          </a:p>
        </p:txBody>
      </p:sp>
      <p:sp>
        <p:nvSpPr>
          <p:cNvPr id="9" name="Picture Placeholder 3"/>
          <p:cNvSpPr>
            <a:spLocks noGrp="1"/>
          </p:cNvSpPr>
          <p:nvPr>
            <p:ph type="pic" sz="quarter" idx="12"/>
          </p:nvPr>
        </p:nvSpPr>
        <p:spPr>
          <a:xfrm>
            <a:off x="457200" y="463144"/>
            <a:ext cx="3131123" cy="2880000"/>
          </a:xfrm>
        </p:spPr>
        <p:txBody>
          <a:bodyPr/>
          <a:lstStyle>
            <a:lvl1pPr>
              <a:defRPr>
                <a:solidFill>
                  <a:srgbClr val="000000"/>
                </a:solidFill>
              </a:defRPr>
            </a:lvl1pPr>
          </a:lstStyle>
          <a:p>
            <a:r>
              <a:rPr lang="en-US" smtClean="0"/>
              <a:t>Click icon to add picture</a:t>
            </a:r>
            <a:endParaRPr lang="en-GB" dirty="0"/>
          </a:p>
        </p:txBody>
      </p:sp>
      <p:sp>
        <p:nvSpPr>
          <p:cNvPr id="10" name="Picture Placeholder 3"/>
          <p:cNvSpPr>
            <a:spLocks noGrp="1"/>
          </p:cNvSpPr>
          <p:nvPr>
            <p:ph type="pic" sz="quarter" idx="13"/>
          </p:nvPr>
        </p:nvSpPr>
        <p:spPr>
          <a:xfrm>
            <a:off x="455225" y="3498714"/>
            <a:ext cx="3131123" cy="2880000"/>
          </a:xfrm>
        </p:spPr>
        <p:txBody>
          <a:bodyPr/>
          <a:lstStyle>
            <a:lvl1pPr>
              <a:defRPr>
                <a:solidFill>
                  <a:srgbClr val="000000"/>
                </a:solidFill>
              </a:defRPr>
            </a:lvl1pPr>
          </a:lstStyle>
          <a:p>
            <a:r>
              <a:rPr lang="en-US" smtClean="0"/>
              <a:t>Click icon to add picture</a:t>
            </a:r>
            <a:endParaRPr lang="en-GB" dirty="0"/>
          </a:p>
        </p:txBody>
      </p:sp>
    </p:spTree>
    <p:extLst>
      <p:ext uri="{BB962C8B-B14F-4D97-AF65-F5344CB8AC3E}">
        <p14:creationId xmlns:p14="http://schemas.microsoft.com/office/powerpoint/2010/main" val="238204804"/>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bullets and image 2">
    <p:spTree>
      <p:nvGrpSpPr>
        <p:cNvPr id="1" name=""/>
        <p:cNvGrpSpPr/>
        <p:nvPr/>
      </p:nvGrpSpPr>
      <p:grpSpPr>
        <a:xfrm>
          <a:off x="0" y="0"/>
          <a:ext cx="0" cy="0"/>
          <a:chOff x="0" y="0"/>
          <a:chExt cx="0" cy="0"/>
        </a:xfrm>
      </p:grpSpPr>
      <p:sp>
        <p:nvSpPr>
          <p:cNvPr id="7" name="Rectangle 6"/>
          <p:cNvSpPr/>
          <p:nvPr userDrawn="1"/>
        </p:nvSpPr>
        <p:spPr>
          <a:xfrm>
            <a:off x="288000" y="288000"/>
            <a:ext cx="8568000" cy="6282000"/>
          </a:xfrm>
          <a:prstGeom prst="rect">
            <a:avLst/>
          </a:prstGeom>
          <a:noFill/>
          <a:ln w="72009" cap="sq">
            <a:solidFill>
              <a:schemeClr val="tx1"/>
            </a:solidFill>
            <a:miter lim="800000"/>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455225" y="3800099"/>
            <a:ext cx="4752000" cy="2592000"/>
          </a:xfrm>
        </p:spPr>
        <p:txBody>
          <a:bodyPr/>
          <a:lstStyle>
            <a:lvl1pPr marL="342900" indent="-342900">
              <a:buClr>
                <a:schemeClr val="accent1"/>
              </a:buClr>
              <a:buFont typeface="Wingdings" charset="2"/>
              <a:buChar char="§"/>
              <a:defRPr sz="2800" b="1">
                <a:solidFill>
                  <a:srgbClr val="000000"/>
                </a:solidFill>
                <a:latin typeface="Arial"/>
                <a:cs typeface="Arial"/>
              </a:defRPr>
            </a:lvl1pPr>
            <a:lvl2pPr marL="742950" indent="-285750">
              <a:buClr>
                <a:schemeClr val="accent1"/>
              </a:buClr>
              <a:buFont typeface="Wingdings" charset="2"/>
              <a:buChar char="§"/>
              <a:defRPr>
                <a:solidFill>
                  <a:srgbClr val="000000"/>
                </a:solidFill>
                <a:latin typeface="Arial"/>
                <a:cs typeface="Arial"/>
              </a:defRPr>
            </a:lvl2pPr>
            <a:lvl3pPr marL="1143000" indent="-228600">
              <a:buClr>
                <a:schemeClr val="accent1"/>
              </a:buClr>
              <a:buFont typeface="Wingdings" charset="2"/>
              <a:buChar char="§"/>
              <a:defRPr>
                <a:solidFill>
                  <a:srgbClr val="000000"/>
                </a:solidFill>
                <a:latin typeface="Arial"/>
                <a:cs typeface="Arial"/>
              </a:defRPr>
            </a:lvl3pPr>
            <a:lvl4pPr marL="1600200" indent="-228600">
              <a:buClr>
                <a:schemeClr val="accent1"/>
              </a:buClr>
              <a:buFont typeface="Wingdings" charset="2"/>
              <a:buChar char="§"/>
              <a:defRPr>
                <a:solidFill>
                  <a:srgbClr val="000000"/>
                </a:solidFill>
                <a:latin typeface="Arial"/>
                <a:cs typeface="Arial"/>
              </a:defRPr>
            </a:lvl4pPr>
            <a:lvl5pPr marL="2057400" indent="-228600">
              <a:buClr>
                <a:schemeClr val="accent1"/>
              </a:buClr>
              <a:buFont typeface="Wingdings" charset="2"/>
              <a:buChar char="§"/>
              <a:defRPr>
                <a:solidFill>
                  <a:srgbClr val="000000"/>
                </a:solidFill>
                <a:latin typeface="Arial"/>
                <a:cs typeface="Aria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8" name="Picture 7" descr="Essex logo black U:BLED"/>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7208618" y="5877936"/>
            <a:ext cx="1478182" cy="540000"/>
          </a:xfrm>
          <a:prstGeom prst="rect">
            <a:avLst/>
          </a:prstGeom>
        </p:spPr>
      </p:pic>
      <p:sp>
        <p:nvSpPr>
          <p:cNvPr id="6" name="Content Placeholder 2"/>
          <p:cNvSpPr>
            <a:spLocks noGrp="1"/>
          </p:cNvSpPr>
          <p:nvPr>
            <p:ph idx="11" hasCustomPrompt="1"/>
          </p:nvPr>
        </p:nvSpPr>
        <p:spPr>
          <a:xfrm>
            <a:off x="455225" y="3139514"/>
            <a:ext cx="4753975" cy="660585"/>
          </a:xfrm>
        </p:spPr>
        <p:txBody>
          <a:bodyPr>
            <a:normAutofit/>
          </a:bodyPr>
          <a:lstStyle>
            <a:lvl1pPr marL="0" indent="0">
              <a:buClr>
                <a:schemeClr val="accent2"/>
              </a:buClr>
              <a:buFontTx/>
              <a:buNone/>
              <a:defRPr sz="4400" baseline="0">
                <a:solidFill>
                  <a:schemeClr val="accent1"/>
                </a:solidFill>
                <a:latin typeface="Arial Black" panose="020B0A04020102020204" pitchFamily="34" charset="0"/>
                <a:cs typeface="Arial"/>
              </a:defRPr>
            </a:lvl1pPr>
            <a:lvl2pPr marL="742950" indent="-285750">
              <a:buClr>
                <a:schemeClr val="accent2"/>
              </a:buClr>
              <a:buFont typeface="Wingdings" charset="2"/>
              <a:buChar char="§"/>
              <a:defRPr>
                <a:latin typeface="Arial"/>
                <a:cs typeface="Arial"/>
              </a:defRPr>
            </a:lvl2pPr>
            <a:lvl3pPr marL="1143000" indent="-228600">
              <a:buClr>
                <a:schemeClr val="accent2"/>
              </a:buClr>
              <a:buFont typeface="Wingdings" charset="2"/>
              <a:buChar char="§"/>
              <a:defRPr>
                <a:latin typeface="Arial"/>
                <a:cs typeface="Arial"/>
              </a:defRPr>
            </a:lvl3pPr>
            <a:lvl4pPr marL="1600200" indent="-228600">
              <a:buClr>
                <a:schemeClr val="accent2"/>
              </a:buClr>
              <a:buFont typeface="Wingdings" charset="2"/>
              <a:buChar char="§"/>
              <a:defRPr>
                <a:latin typeface="Arial"/>
                <a:cs typeface="Arial"/>
              </a:defRPr>
            </a:lvl4pPr>
            <a:lvl5pPr marL="2057400" indent="-228600">
              <a:buClr>
                <a:schemeClr val="accent2"/>
              </a:buClr>
              <a:buFont typeface="Wingdings" charset="2"/>
              <a:buChar char="§"/>
              <a:defRPr>
                <a:latin typeface="Arial"/>
                <a:cs typeface="Arial"/>
              </a:defRPr>
            </a:lvl5pPr>
          </a:lstStyle>
          <a:p>
            <a:pPr lvl="0"/>
            <a:r>
              <a:rPr lang="en-GB" dirty="0" smtClean="0"/>
              <a:t>CLICK TO EDIT TITLE</a:t>
            </a:r>
          </a:p>
        </p:txBody>
      </p:sp>
      <p:sp>
        <p:nvSpPr>
          <p:cNvPr id="9" name="Picture Placeholder 3"/>
          <p:cNvSpPr>
            <a:spLocks noGrp="1"/>
          </p:cNvSpPr>
          <p:nvPr>
            <p:ph type="pic" sz="quarter" idx="12"/>
          </p:nvPr>
        </p:nvSpPr>
        <p:spPr>
          <a:xfrm>
            <a:off x="457200" y="498769"/>
            <a:ext cx="4752000" cy="2592000"/>
          </a:xfrm>
        </p:spPr>
        <p:txBody>
          <a:bodyPr/>
          <a:lstStyle>
            <a:lvl1pPr>
              <a:defRPr>
                <a:solidFill>
                  <a:srgbClr val="000000"/>
                </a:solidFill>
              </a:defRPr>
            </a:lvl1pPr>
          </a:lstStyle>
          <a:p>
            <a:r>
              <a:rPr lang="en-US" smtClean="0"/>
              <a:t>Click icon to add picture</a:t>
            </a:r>
            <a:endParaRPr lang="en-GB" dirty="0"/>
          </a:p>
        </p:txBody>
      </p:sp>
      <p:sp>
        <p:nvSpPr>
          <p:cNvPr id="10" name="Picture Placeholder 3"/>
          <p:cNvSpPr>
            <a:spLocks noGrp="1"/>
          </p:cNvSpPr>
          <p:nvPr>
            <p:ph type="pic" sz="quarter" idx="13"/>
          </p:nvPr>
        </p:nvSpPr>
        <p:spPr>
          <a:xfrm>
            <a:off x="5380497" y="481338"/>
            <a:ext cx="3306303" cy="5183192"/>
          </a:xfrm>
        </p:spPr>
        <p:txBody>
          <a:bodyPr/>
          <a:lstStyle>
            <a:lvl1pPr>
              <a:defRPr>
                <a:solidFill>
                  <a:srgbClr val="000000"/>
                </a:solidFill>
              </a:defRPr>
            </a:lvl1pPr>
          </a:lstStyle>
          <a:p>
            <a:r>
              <a:rPr lang="en-US" smtClean="0"/>
              <a:t>Click icon to add picture</a:t>
            </a:r>
            <a:endParaRPr lang="en-GB" dirty="0"/>
          </a:p>
        </p:txBody>
      </p:sp>
    </p:spTree>
    <p:extLst>
      <p:ext uri="{BB962C8B-B14F-4D97-AF65-F5344CB8AC3E}">
        <p14:creationId xmlns:p14="http://schemas.microsoft.com/office/powerpoint/2010/main" val="414064423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C36EA6-6F1D-A848-9813-5EB3ED77BB10}" type="datetimeFigureOut">
              <a:rPr lang="en-US" smtClean="0"/>
              <a:t>4/29/2019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AFD882-663F-AD4E-8FE9-9737BC96311A}" type="slidenum">
              <a:rPr lang="en-US" smtClean="0"/>
              <a:t>‹#›</a:t>
            </a:fld>
            <a:endParaRPr lang="en-US"/>
          </a:p>
        </p:txBody>
      </p:sp>
    </p:spTree>
    <p:extLst>
      <p:ext uri="{BB962C8B-B14F-4D97-AF65-F5344CB8AC3E}">
        <p14:creationId xmlns:p14="http://schemas.microsoft.com/office/powerpoint/2010/main" val="515061440"/>
      </p:ext>
    </p:extLst>
  </p:cSld>
  <p:clrMap bg1="lt1" tx1="dk1" bg2="lt2" tx2="dk2" accent1="accent1" accent2="accent2" accent3="accent3" accent4="accent4" accent5="accent5" accent6="accent6" hlink="hlink" folHlink="folHlink"/>
  <p:sldLayoutIdLst>
    <p:sldLayoutId id="2147483649" r:id="rId1"/>
    <p:sldLayoutId id="2147483653" r:id="rId2"/>
    <p:sldLayoutId id="2147483651" r:id="rId3"/>
    <p:sldLayoutId id="2147483657" r:id="rId4"/>
    <p:sldLayoutId id="2147483650" r:id="rId5"/>
    <p:sldLayoutId id="2147483654" r:id="rId6"/>
    <p:sldLayoutId id="2147483655" r:id="rId7"/>
    <p:sldLayoutId id="2147483656" r:id="rId8"/>
  </p:sldLayoutIdLst>
  <p:timing>
    <p:tnLst>
      <p:par>
        <p:cTn id="1" dur="indefinite" restart="never" nodeType="tmRoot"/>
      </p:par>
    </p:tnLst>
  </p:timing>
  <p:txStyles>
    <p:titleStyle>
      <a:lvl1pPr algn="ctr" defTabSz="457200" rtl="0" eaLnBrk="1" latinLnBrk="0" hangingPunct="1">
        <a:spcBef>
          <a:spcPct val="0"/>
        </a:spcBef>
        <a:buNone/>
        <a:defRPr sz="4400" kern="1200" baseline="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rgbClr val="000000"/>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rgbClr val="000000"/>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rgbClr val="000000"/>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rgbClr val="000000"/>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rgbClr val="000000"/>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drush@essex.ac.uk" TargetMode="Externa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endParaRPr lang="en-GB" dirty="0" smtClean="0"/>
          </a:p>
          <a:p>
            <a:pPr marL="0" indent="0">
              <a:buNone/>
            </a:pPr>
            <a:r>
              <a:rPr lang="en-GB" dirty="0" smtClean="0"/>
              <a:t>Transforming the Student: Idiot Schoolmasters and Threshold Concepts in the EAP Classroom</a:t>
            </a:r>
          </a:p>
          <a:p>
            <a:pPr marL="0" indent="0">
              <a:buNone/>
            </a:pPr>
            <a:endParaRPr lang="en-GB" b="0" dirty="0"/>
          </a:p>
          <a:p>
            <a:pPr marL="0" indent="0">
              <a:buNone/>
            </a:pPr>
            <a:r>
              <a:rPr lang="en-GB" b="0" dirty="0" smtClean="0"/>
              <a:t>Dr Dave Rush, University of </a:t>
            </a:r>
            <a:r>
              <a:rPr lang="en-GB" b="0" dirty="0" smtClean="0"/>
              <a:t>Essex</a:t>
            </a:r>
          </a:p>
          <a:p>
            <a:pPr marL="0" indent="0">
              <a:buNone/>
            </a:pPr>
            <a:r>
              <a:rPr lang="en-GB" b="0" dirty="0" smtClean="0">
                <a:hlinkClick r:id="rId2"/>
              </a:rPr>
              <a:t>drush@essex.ac.uk</a:t>
            </a:r>
            <a:r>
              <a:rPr lang="en-GB" b="0" dirty="0" smtClean="0"/>
              <a:t> </a:t>
            </a:r>
            <a:endParaRPr lang="en-GB" b="0" dirty="0" smtClean="0"/>
          </a:p>
        </p:txBody>
      </p:sp>
      <p:sp>
        <p:nvSpPr>
          <p:cNvPr id="3" name="Content Placeholder 2"/>
          <p:cNvSpPr>
            <a:spLocks noGrp="1"/>
          </p:cNvSpPr>
          <p:nvPr>
            <p:ph idx="11"/>
          </p:nvPr>
        </p:nvSpPr>
        <p:spPr/>
        <p:txBody>
          <a:bodyPr/>
          <a:lstStyle/>
          <a:p>
            <a:endParaRPr lang="en-GB" dirty="0">
              <a:solidFill>
                <a:schemeClr val="tx2"/>
              </a:solidFill>
            </a:endParaRPr>
          </a:p>
        </p:txBody>
      </p:sp>
    </p:spTree>
    <p:extLst>
      <p:ext uri="{BB962C8B-B14F-4D97-AF65-F5344CB8AC3E}">
        <p14:creationId xmlns:p14="http://schemas.microsoft.com/office/powerpoint/2010/main" val="209249686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GB" b="0" dirty="0" smtClean="0"/>
              <a:t>Why </a:t>
            </a:r>
            <a:r>
              <a:rPr lang="en-GB" b="0" dirty="0"/>
              <a:t>did Westfall find Isaac Newton’s alchemy and theology most challenging to deal with – what does that reveal about his preconceptions?</a:t>
            </a:r>
          </a:p>
          <a:p>
            <a:r>
              <a:rPr lang="en-GB" b="0" dirty="0"/>
              <a:t>What does Westfall mean when he says he projected himself into the book he wrote?</a:t>
            </a:r>
          </a:p>
          <a:p>
            <a:r>
              <a:rPr lang="en-GB" b="0" dirty="0"/>
              <a:t>Did Westfall’s views on historical subjectivity change as a result of writing his biography of Newton?</a:t>
            </a:r>
          </a:p>
          <a:p>
            <a:pPr marL="0" indent="0">
              <a:buNone/>
            </a:pPr>
            <a:endParaRPr lang="en-GB" b="0" dirty="0"/>
          </a:p>
        </p:txBody>
      </p:sp>
      <p:sp>
        <p:nvSpPr>
          <p:cNvPr id="3" name="Content Placeholder 2"/>
          <p:cNvSpPr>
            <a:spLocks noGrp="1"/>
          </p:cNvSpPr>
          <p:nvPr>
            <p:ph idx="11"/>
          </p:nvPr>
        </p:nvSpPr>
        <p:spPr/>
        <p:txBody>
          <a:bodyPr>
            <a:normAutofit fontScale="92500"/>
          </a:bodyPr>
          <a:lstStyle/>
          <a:p>
            <a:r>
              <a:rPr lang="en-GB" dirty="0" smtClean="0">
                <a:solidFill>
                  <a:schemeClr val="tx2"/>
                </a:solidFill>
              </a:rPr>
              <a:t>APPROACHES TO HISTORY</a:t>
            </a:r>
            <a:endParaRPr lang="en-GB" dirty="0">
              <a:solidFill>
                <a:schemeClr val="tx2"/>
              </a:solidFill>
            </a:endParaRPr>
          </a:p>
        </p:txBody>
      </p:sp>
    </p:spTree>
    <p:extLst>
      <p:ext uri="{BB962C8B-B14F-4D97-AF65-F5344CB8AC3E}">
        <p14:creationId xmlns:p14="http://schemas.microsoft.com/office/powerpoint/2010/main" val="37341322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marL="0" indent="0">
              <a:buNone/>
            </a:pPr>
            <a:r>
              <a:rPr lang="en-GB" b="0" dirty="0"/>
              <a:t>The purpose of this module is to encourage you to think about the many and diverse ways in which historians approach the writing of history.  You may at first find the module unusual, but if you work at it seriously, it will illuminate everything you study in History.</a:t>
            </a:r>
          </a:p>
          <a:p>
            <a:pPr marL="0" indent="0">
              <a:buNone/>
            </a:pPr>
            <a:r>
              <a:rPr lang="en-GB" b="0" dirty="0"/>
              <a:t>As historians, we recognise that history exists only in the present and in our heads; it is actively constructed and not simply rediscovered in the records of the </a:t>
            </a:r>
            <a:r>
              <a:rPr lang="en-GB" b="0" dirty="0" smtClean="0"/>
              <a:t>past…. </a:t>
            </a:r>
          </a:p>
        </p:txBody>
      </p:sp>
      <p:sp>
        <p:nvSpPr>
          <p:cNvPr id="3" name="Content Placeholder 2"/>
          <p:cNvSpPr>
            <a:spLocks noGrp="1"/>
          </p:cNvSpPr>
          <p:nvPr>
            <p:ph idx="11"/>
          </p:nvPr>
        </p:nvSpPr>
        <p:spPr/>
        <p:txBody>
          <a:bodyPr/>
          <a:lstStyle/>
          <a:p>
            <a:r>
              <a:rPr lang="en-GB" dirty="0" smtClean="0">
                <a:solidFill>
                  <a:schemeClr val="tx2"/>
                </a:solidFill>
              </a:rPr>
              <a:t>FROM THE HANDBOOK</a:t>
            </a:r>
            <a:endParaRPr lang="en-GB" dirty="0">
              <a:solidFill>
                <a:schemeClr val="tx2"/>
              </a:solidFill>
            </a:endParaRPr>
          </a:p>
        </p:txBody>
      </p:sp>
    </p:spTree>
    <p:extLst>
      <p:ext uri="{BB962C8B-B14F-4D97-AF65-F5344CB8AC3E}">
        <p14:creationId xmlns:p14="http://schemas.microsoft.com/office/powerpoint/2010/main" val="40733234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marL="0" indent="0">
              <a:buNone/>
            </a:pPr>
            <a:r>
              <a:rPr lang="en-GB" b="0" dirty="0"/>
              <a:t>The purpose of this module is to encourage you to think about the many and diverse ways in which historians approach the writing of history.  You may at first find the module unusual, but if you work at it seriously, </a:t>
            </a:r>
            <a:r>
              <a:rPr lang="en-GB" b="0" u="sng" dirty="0"/>
              <a:t>it will illuminate everything you study in History</a:t>
            </a:r>
            <a:r>
              <a:rPr lang="en-GB" b="0" dirty="0"/>
              <a:t>.</a:t>
            </a:r>
          </a:p>
          <a:p>
            <a:pPr marL="0" indent="0">
              <a:buNone/>
            </a:pPr>
            <a:r>
              <a:rPr lang="en-GB" b="0" dirty="0"/>
              <a:t>As historians, we recognise that </a:t>
            </a:r>
            <a:r>
              <a:rPr lang="en-GB" b="0" u="sng" dirty="0"/>
              <a:t>history exists only in the present and in our heads; it is actively constructed and not simply rediscovered</a:t>
            </a:r>
            <a:r>
              <a:rPr lang="en-GB" b="0" dirty="0"/>
              <a:t> in the records of the </a:t>
            </a:r>
            <a:r>
              <a:rPr lang="en-GB" b="0" dirty="0" smtClean="0"/>
              <a:t>past…. </a:t>
            </a:r>
          </a:p>
        </p:txBody>
      </p:sp>
      <p:sp>
        <p:nvSpPr>
          <p:cNvPr id="3" name="Content Placeholder 2"/>
          <p:cNvSpPr>
            <a:spLocks noGrp="1"/>
          </p:cNvSpPr>
          <p:nvPr>
            <p:ph idx="11"/>
          </p:nvPr>
        </p:nvSpPr>
        <p:spPr/>
        <p:txBody>
          <a:bodyPr/>
          <a:lstStyle/>
          <a:p>
            <a:r>
              <a:rPr lang="en-GB" dirty="0" smtClean="0">
                <a:solidFill>
                  <a:schemeClr val="tx2"/>
                </a:solidFill>
              </a:rPr>
              <a:t>FROM THE HANDBOOK</a:t>
            </a:r>
            <a:endParaRPr lang="en-GB" dirty="0">
              <a:solidFill>
                <a:schemeClr val="tx2"/>
              </a:solidFill>
            </a:endParaRPr>
          </a:p>
        </p:txBody>
      </p:sp>
    </p:spTree>
    <p:extLst>
      <p:ext uri="{BB962C8B-B14F-4D97-AF65-F5344CB8AC3E}">
        <p14:creationId xmlns:p14="http://schemas.microsoft.com/office/powerpoint/2010/main" val="152414776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marL="0" indent="0">
              <a:buNone/>
            </a:pPr>
            <a:r>
              <a:rPr lang="en-GB" b="0" dirty="0"/>
              <a:t>“It is impossible to study history seriously in the second half of the twentieth century without </a:t>
            </a:r>
            <a:r>
              <a:rPr lang="en-GB" b="0" dirty="0" smtClean="0"/>
              <a:t>acknowledging </a:t>
            </a:r>
            <a:r>
              <a:rPr lang="en-GB" b="0" dirty="0"/>
              <a:t>its subjective aspects.  Like every other historian, I dutifully learned that lesson early and have never dreamed of denying something that seems obvious.  My acquiescence was always conditioned by the silent proviso that subjectivity applied more to others than to me</a:t>
            </a:r>
            <a:r>
              <a:rPr lang="en-GB" b="0" dirty="0" smtClean="0"/>
              <a:t>.” p188. </a:t>
            </a:r>
          </a:p>
        </p:txBody>
      </p:sp>
      <p:sp>
        <p:nvSpPr>
          <p:cNvPr id="3" name="Content Placeholder 2"/>
          <p:cNvSpPr>
            <a:spLocks noGrp="1"/>
          </p:cNvSpPr>
          <p:nvPr>
            <p:ph idx="11"/>
          </p:nvPr>
        </p:nvSpPr>
        <p:spPr/>
        <p:txBody>
          <a:bodyPr/>
          <a:lstStyle/>
          <a:p>
            <a:r>
              <a:rPr lang="en-GB" dirty="0" smtClean="0">
                <a:solidFill>
                  <a:schemeClr val="tx2"/>
                </a:solidFill>
              </a:rPr>
              <a:t>FROM WESTFALL</a:t>
            </a:r>
            <a:endParaRPr lang="en-GB" dirty="0">
              <a:solidFill>
                <a:schemeClr val="tx2"/>
              </a:solidFill>
            </a:endParaRPr>
          </a:p>
        </p:txBody>
      </p:sp>
    </p:spTree>
    <p:extLst>
      <p:ext uri="{BB962C8B-B14F-4D97-AF65-F5344CB8AC3E}">
        <p14:creationId xmlns:p14="http://schemas.microsoft.com/office/powerpoint/2010/main" val="87864819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40000" lnSpcReduction="20000"/>
          </a:bodyPr>
          <a:lstStyle/>
          <a:p>
            <a:pPr marL="0" indent="0">
              <a:buNone/>
            </a:pPr>
            <a:r>
              <a:rPr lang="en-GB" b="0" dirty="0" smtClean="0"/>
              <a:t>Barbour, Charles Andrew, “Militants of Truth, Communities of Equality: </a:t>
            </a:r>
            <a:r>
              <a:rPr lang="en-GB" b="0" dirty="0" err="1" smtClean="0"/>
              <a:t>Badiou</a:t>
            </a:r>
            <a:r>
              <a:rPr lang="en-GB" b="0" dirty="0" smtClean="0"/>
              <a:t> and the ignorant schoolmaster”, </a:t>
            </a:r>
            <a:r>
              <a:rPr lang="en-GB" b="0" i="1" dirty="0" smtClean="0"/>
              <a:t>Educational Philosophy and Theory</a:t>
            </a:r>
            <a:r>
              <a:rPr lang="en-GB" b="0" dirty="0" smtClean="0"/>
              <a:t>, (2010), 42(2): 251-263.</a:t>
            </a:r>
          </a:p>
          <a:p>
            <a:pPr marL="0" indent="0">
              <a:buNone/>
            </a:pPr>
            <a:endParaRPr lang="en-GB" b="0" dirty="0" smtClean="0"/>
          </a:p>
          <a:p>
            <a:pPr marL="0" indent="0">
              <a:buNone/>
            </a:pPr>
            <a:r>
              <a:rPr lang="en-GB" b="0" dirty="0" err="1" smtClean="0"/>
              <a:t>Biesta</a:t>
            </a:r>
            <a:r>
              <a:rPr lang="en-GB" b="0" dirty="0" smtClean="0"/>
              <a:t>, </a:t>
            </a:r>
            <a:r>
              <a:rPr lang="en-GB" b="0" dirty="0" err="1" smtClean="0"/>
              <a:t>Gert</a:t>
            </a:r>
            <a:r>
              <a:rPr lang="en-GB" b="0" dirty="0" smtClean="0"/>
              <a:t>, “Say you want a revolution… Suggestions for the Impossible Future of Critical Pedagogy”, </a:t>
            </a:r>
            <a:r>
              <a:rPr lang="en-GB" b="0" i="1" dirty="0" smtClean="0"/>
              <a:t>Educational Theory</a:t>
            </a:r>
            <a:r>
              <a:rPr lang="en-GB" b="0" dirty="0" smtClean="0"/>
              <a:t>, (1998), 48(4): 499-510.</a:t>
            </a:r>
          </a:p>
          <a:p>
            <a:pPr marL="0" indent="0">
              <a:buNone/>
            </a:pPr>
            <a:endParaRPr lang="en-GB" b="0" dirty="0" smtClean="0"/>
          </a:p>
          <a:p>
            <a:pPr marL="0" indent="0">
              <a:buNone/>
            </a:pPr>
            <a:r>
              <a:rPr lang="en-GB" b="0" dirty="0" smtClean="0"/>
              <a:t>Bowman, Paul, “The Intimate Schoolmaster and the Ignorant </a:t>
            </a:r>
            <a:r>
              <a:rPr lang="en-GB" b="0" dirty="0" err="1" smtClean="0"/>
              <a:t>Sifu</a:t>
            </a:r>
            <a:r>
              <a:rPr lang="en-GB" b="0" dirty="0" smtClean="0"/>
              <a:t>: Poststructuralism, Bruce Lee, and the Ignorance of Everyday Radical Pedagogy”, </a:t>
            </a:r>
            <a:r>
              <a:rPr lang="en-GB" b="0" i="1" dirty="0" smtClean="0"/>
              <a:t>Philosophy and Rhetoric</a:t>
            </a:r>
            <a:r>
              <a:rPr lang="en-GB" b="0" dirty="0" smtClean="0"/>
              <a:t>, (2016), 49(4): 549-570.</a:t>
            </a:r>
          </a:p>
          <a:p>
            <a:pPr marL="0" indent="0">
              <a:buNone/>
            </a:pPr>
            <a:endParaRPr lang="en-GB" b="0" dirty="0" smtClean="0"/>
          </a:p>
          <a:p>
            <a:pPr marL="0" indent="0">
              <a:buNone/>
            </a:pPr>
            <a:r>
              <a:rPr lang="en-GB" b="0" dirty="0" smtClean="0"/>
              <a:t>Hyland, Ken, “First Person Singular: Sympathy for the Devil? A Defence of EAP”, </a:t>
            </a:r>
            <a:r>
              <a:rPr lang="en-GB" b="0" i="1" dirty="0" smtClean="0"/>
              <a:t>Language Teaching</a:t>
            </a:r>
            <a:r>
              <a:rPr lang="en-GB" b="0" dirty="0" smtClean="0"/>
              <a:t>, (2018), 51(3):383-399.</a:t>
            </a:r>
          </a:p>
          <a:p>
            <a:pPr marL="0" indent="0">
              <a:buNone/>
            </a:pPr>
            <a:endParaRPr lang="en-GB" b="0" dirty="0" smtClean="0"/>
          </a:p>
          <a:p>
            <a:pPr marL="0" indent="0">
              <a:buNone/>
            </a:pPr>
            <a:r>
              <a:rPr lang="en-GB" b="0" dirty="0"/>
              <a:t>Meyer, Jan H.F. &amp; Land, Ray, </a:t>
            </a:r>
            <a:r>
              <a:rPr lang="en-GB" b="0" i="1" dirty="0" smtClean="0"/>
              <a:t>Threshold </a:t>
            </a:r>
            <a:r>
              <a:rPr lang="en-GB" b="0" i="1" dirty="0"/>
              <a:t>concepts and troublesome </a:t>
            </a:r>
            <a:r>
              <a:rPr lang="en-GB" b="0" i="1" dirty="0" smtClean="0"/>
              <a:t>knowledge: Linkages to ways of thinking and practising within the disciplines</a:t>
            </a:r>
            <a:r>
              <a:rPr lang="en-GB" b="0" dirty="0" smtClean="0"/>
              <a:t>, from </a:t>
            </a:r>
            <a:r>
              <a:rPr lang="en-GB" u="sng" dirty="0" smtClean="0"/>
              <a:t>Improving Student Learning – Ten Years On</a:t>
            </a:r>
            <a:r>
              <a:rPr lang="en-GB" b="0" dirty="0" smtClean="0"/>
              <a:t>, </a:t>
            </a:r>
            <a:r>
              <a:rPr lang="en-GB" b="0" dirty="0" err="1" smtClean="0"/>
              <a:t>C.Rust</a:t>
            </a:r>
            <a:r>
              <a:rPr lang="en-GB" b="0" dirty="0" smtClean="0"/>
              <a:t> (ed.), (OCSLD, Oxford, 2003).</a:t>
            </a:r>
          </a:p>
          <a:p>
            <a:pPr marL="0" indent="0">
              <a:buNone/>
            </a:pPr>
            <a:endParaRPr lang="en-GB" b="0" dirty="0" smtClean="0"/>
          </a:p>
          <a:p>
            <a:pPr marL="0" indent="0">
              <a:buNone/>
            </a:pPr>
            <a:r>
              <a:rPr lang="en-GB" b="0" dirty="0" smtClean="0"/>
              <a:t>Meyer, Jan H.F. &amp; Land, Ray, “Threshold concepts and troublesome knowledge (2): Epistemological considerations and a conceptual framework for teaching and learning”, </a:t>
            </a:r>
            <a:r>
              <a:rPr lang="en-GB" b="0" i="1" dirty="0" smtClean="0"/>
              <a:t>Higher Education</a:t>
            </a:r>
            <a:r>
              <a:rPr lang="en-GB" b="0" dirty="0" smtClean="0"/>
              <a:t>, (2005), 49: 373-388.</a:t>
            </a:r>
          </a:p>
          <a:p>
            <a:pPr marL="0" indent="0">
              <a:buNone/>
            </a:pPr>
            <a:endParaRPr lang="en-GB" b="0" dirty="0" smtClean="0"/>
          </a:p>
          <a:p>
            <a:pPr marL="0" indent="0">
              <a:buNone/>
            </a:pPr>
            <a:r>
              <a:rPr lang="en-GB" b="0" dirty="0" err="1"/>
              <a:t>Ranciere</a:t>
            </a:r>
            <a:r>
              <a:rPr lang="en-GB" b="0" dirty="0"/>
              <a:t>, Jacques, </a:t>
            </a:r>
            <a:r>
              <a:rPr lang="en-GB" u="sng" dirty="0"/>
              <a:t>The Ignorant Schoolmaster: Five Lessons in Intellectual Emancipation</a:t>
            </a:r>
            <a:r>
              <a:rPr lang="en-GB" b="0" dirty="0" smtClean="0"/>
              <a:t>, trans </a:t>
            </a:r>
            <a:r>
              <a:rPr lang="en-GB" b="0" dirty="0"/>
              <a:t>&amp; intro Kristin Ross, (Stanford </a:t>
            </a:r>
            <a:r>
              <a:rPr lang="en-GB" b="0" dirty="0" err="1"/>
              <a:t>Uni</a:t>
            </a:r>
            <a:r>
              <a:rPr lang="en-GB" b="0" dirty="0"/>
              <a:t> Press, California, 1991).</a:t>
            </a:r>
            <a:endParaRPr lang="en-GB" b="0" dirty="0" smtClean="0"/>
          </a:p>
        </p:txBody>
      </p:sp>
      <p:sp>
        <p:nvSpPr>
          <p:cNvPr id="3" name="Content Placeholder 2"/>
          <p:cNvSpPr>
            <a:spLocks noGrp="1"/>
          </p:cNvSpPr>
          <p:nvPr>
            <p:ph idx="11"/>
          </p:nvPr>
        </p:nvSpPr>
        <p:spPr/>
        <p:txBody>
          <a:bodyPr>
            <a:normAutofit/>
          </a:bodyPr>
          <a:lstStyle/>
          <a:p>
            <a:r>
              <a:rPr lang="en-GB" dirty="0" smtClean="0">
                <a:solidFill>
                  <a:schemeClr val="tx2"/>
                </a:solidFill>
              </a:rPr>
              <a:t>REFERENCES</a:t>
            </a:r>
            <a:endParaRPr lang="en-GB" dirty="0">
              <a:solidFill>
                <a:schemeClr val="tx2"/>
              </a:solidFill>
            </a:endParaRPr>
          </a:p>
        </p:txBody>
      </p:sp>
    </p:spTree>
    <p:extLst>
      <p:ext uri="{BB962C8B-B14F-4D97-AF65-F5344CB8AC3E}">
        <p14:creationId xmlns:p14="http://schemas.microsoft.com/office/powerpoint/2010/main" val="18951900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endParaRPr lang="en-GB" b="0" dirty="0" smtClean="0"/>
          </a:p>
          <a:p>
            <a:r>
              <a:rPr lang="en-GB" b="0" dirty="0" err="1" smtClean="0"/>
              <a:t>Ranciere’s</a:t>
            </a:r>
            <a:r>
              <a:rPr lang="en-GB" b="0" dirty="0" smtClean="0"/>
              <a:t> “Idiot Schoolmaster”</a:t>
            </a:r>
          </a:p>
          <a:p>
            <a:endParaRPr lang="en-GB" b="0" dirty="0"/>
          </a:p>
          <a:p>
            <a:r>
              <a:rPr lang="en-GB" b="0" dirty="0" smtClean="0"/>
              <a:t>Meyer &amp; Land’s “Threshold Concepts”</a:t>
            </a:r>
          </a:p>
          <a:p>
            <a:endParaRPr lang="en-GB" b="0" dirty="0"/>
          </a:p>
          <a:p>
            <a:r>
              <a:rPr lang="en-GB" b="0" dirty="0" smtClean="0"/>
              <a:t>Example materials from 2</a:t>
            </a:r>
            <a:r>
              <a:rPr lang="en-GB" b="0" baseline="30000" dirty="0" smtClean="0"/>
              <a:t>nd</a:t>
            </a:r>
            <a:r>
              <a:rPr lang="en-GB" b="0" dirty="0" smtClean="0"/>
              <a:t> year UG History module</a:t>
            </a:r>
          </a:p>
          <a:p>
            <a:pPr marL="0" indent="0">
              <a:buNone/>
            </a:pPr>
            <a:endParaRPr lang="en-GB" b="0" dirty="0" smtClean="0"/>
          </a:p>
        </p:txBody>
      </p:sp>
      <p:sp>
        <p:nvSpPr>
          <p:cNvPr id="3" name="Content Placeholder 2"/>
          <p:cNvSpPr>
            <a:spLocks noGrp="1"/>
          </p:cNvSpPr>
          <p:nvPr>
            <p:ph idx="11"/>
          </p:nvPr>
        </p:nvSpPr>
        <p:spPr/>
        <p:txBody>
          <a:bodyPr/>
          <a:lstStyle/>
          <a:p>
            <a:r>
              <a:rPr lang="en-GB" dirty="0" smtClean="0">
                <a:solidFill>
                  <a:schemeClr val="tx2"/>
                </a:solidFill>
              </a:rPr>
              <a:t>MY PAPER</a:t>
            </a:r>
            <a:endParaRPr lang="en-GB" dirty="0">
              <a:solidFill>
                <a:schemeClr val="tx2"/>
              </a:solidFill>
            </a:endParaRPr>
          </a:p>
        </p:txBody>
      </p:sp>
    </p:spTree>
    <p:extLst>
      <p:ext uri="{BB962C8B-B14F-4D97-AF65-F5344CB8AC3E}">
        <p14:creationId xmlns:p14="http://schemas.microsoft.com/office/powerpoint/2010/main" val="41760578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pPr>
            <a:r>
              <a:rPr lang="en-GB" b="0" dirty="0" err="1" smtClean="0"/>
              <a:t>Jacotot</a:t>
            </a:r>
            <a:r>
              <a:rPr lang="en-GB" b="0" dirty="0" smtClean="0"/>
              <a:t>:</a:t>
            </a:r>
          </a:p>
          <a:p>
            <a:pPr marL="0" indent="0">
              <a:buNone/>
            </a:pPr>
            <a:r>
              <a:rPr lang="en-GB" b="0" dirty="0" smtClean="0"/>
              <a:t>“Anyone can teach anyone anything”</a:t>
            </a:r>
          </a:p>
          <a:p>
            <a:pPr marL="0" indent="0">
              <a:buNone/>
            </a:pPr>
            <a:r>
              <a:rPr lang="en-GB" b="0" dirty="0" err="1" smtClean="0"/>
              <a:t>Ranciere</a:t>
            </a:r>
            <a:r>
              <a:rPr lang="en-GB" b="0" dirty="0" smtClean="0"/>
              <a:t>:</a:t>
            </a:r>
          </a:p>
          <a:p>
            <a:pPr marL="0" indent="0">
              <a:buNone/>
            </a:pPr>
            <a:r>
              <a:rPr lang="en-GB" b="0" dirty="0" smtClean="0"/>
              <a:t>“all men are of equal intelligence”</a:t>
            </a:r>
          </a:p>
          <a:p>
            <a:pPr marL="0" indent="0">
              <a:buNone/>
            </a:pPr>
            <a:r>
              <a:rPr lang="en-GB" b="0" dirty="0" smtClean="0"/>
              <a:t>“everything is in everything”</a:t>
            </a:r>
          </a:p>
          <a:p>
            <a:pPr marL="0" indent="0">
              <a:buNone/>
            </a:pPr>
            <a:endParaRPr lang="en-GB" b="0" dirty="0" smtClean="0"/>
          </a:p>
          <a:p>
            <a:pPr marL="0" indent="0">
              <a:buNone/>
            </a:pPr>
            <a:r>
              <a:rPr lang="en-GB" b="0" dirty="0" smtClean="0"/>
              <a:t>(1991, p1, p18 &amp; p26)</a:t>
            </a:r>
          </a:p>
          <a:p>
            <a:pPr marL="0" indent="0">
              <a:buNone/>
            </a:pPr>
            <a:endParaRPr lang="en-GB" b="0" dirty="0" smtClean="0"/>
          </a:p>
        </p:txBody>
      </p:sp>
      <p:sp>
        <p:nvSpPr>
          <p:cNvPr id="3" name="Content Placeholder 2"/>
          <p:cNvSpPr>
            <a:spLocks noGrp="1"/>
          </p:cNvSpPr>
          <p:nvPr>
            <p:ph idx="11"/>
          </p:nvPr>
        </p:nvSpPr>
        <p:spPr/>
        <p:txBody>
          <a:bodyPr>
            <a:normAutofit fontScale="92500"/>
          </a:bodyPr>
          <a:lstStyle/>
          <a:p>
            <a:r>
              <a:rPr lang="en-GB" dirty="0" smtClean="0">
                <a:solidFill>
                  <a:schemeClr val="tx2"/>
                </a:solidFill>
              </a:rPr>
              <a:t>THE IDIOT SCHOOLMASTER</a:t>
            </a:r>
            <a:endParaRPr lang="en-GB" dirty="0">
              <a:solidFill>
                <a:schemeClr val="tx2"/>
              </a:solidFill>
            </a:endParaRPr>
          </a:p>
        </p:txBody>
      </p:sp>
    </p:spTree>
    <p:extLst>
      <p:ext uri="{BB962C8B-B14F-4D97-AF65-F5344CB8AC3E}">
        <p14:creationId xmlns:p14="http://schemas.microsoft.com/office/powerpoint/2010/main" val="20689022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pPr>
            <a:r>
              <a:rPr lang="en-GB" b="0" dirty="0" smtClean="0"/>
              <a:t>Education </a:t>
            </a:r>
            <a:r>
              <a:rPr lang="en-GB" b="0" dirty="0"/>
              <a:t>has </a:t>
            </a:r>
            <a:r>
              <a:rPr lang="en-GB" b="0" dirty="0" smtClean="0"/>
              <a:t>“nothing </a:t>
            </a:r>
            <a:r>
              <a:rPr lang="en-GB" b="0" dirty="0"/>
              <a:t>to do with an asymmetry of knowledge, wherein a master possesses knowledge that a pupil lacks…but takes place instead amidst a ‘community of equals’, in which anyone has the potential to teach anyone else literally anything at </a:t>
            </a:r>
            <a:r>
              <a:rPr lang="en-GB" b="0" dirty="0" smtClean="0"/>
              <a:t>all.” </a:t>
            </a:r>
          </a:p>
          <a:p>
            <a:pPr marL="0" indent="0">
              <a:buNone/>
            </a:pPr>
            <a:r>
              <a:rPr lang="en-GB" b="0" dirty="0" smtClean="0"/>
              <a:t>(</a:t>
            </a:r>
            <a:r>
              <a:rPr lang="en-GB" b="0" dirty="0"/>
              <a:t>Barbour, 2010, p258). </a:t>
            </a:r>
            <a:endParaRPr lang="en-GB" b="0" dirty="0" smtClean="0"/>
          </a:p>
          <a:p>
            <a:pPr marL="0" indent="0">
              <a:buNone/>
            </a:pPr>
            <a:endParaRPr lang="en-GB" b="0" dirty="0" smtClean="0"/>
          </a:p>
        </p:txBody>
      </p:sp>
      <p:sp>
        <p:nvSpPr>
          <p:cNvPr id="3" name="Content Placeholder 2"/>
          <p:cNvSpPr>
            <a:spLocks noGrp="1"/>
          </p:cNvSpPr>
          <p:nvPr>
            <p:ph idx="11"/>
          </p:nvPr>
        </p:nvSpPr>
        <p:spPr/>
        <p:txBody>
          <a:bodyPr>
            <a:normAutofit fontScale="92500"/>
          </a:bodyPr>
          <a:lstStyle/>
          <a:p>
            <a:r>
              <a:rPr lang="en-GB" dirty="0" smtClean="0">
                <a:solidFill>
                  <a:schemeClr val="tx2"/>
                </a:solidFill>
              </a:rPr>
              <a:t>THE IDIOT SCHOOLMASTER</a:t>
            </a:r>
            <a:endParaRPr lang="en-GB" dirty="0">
              <a:solidFill>
                <a:schemeClr val="tx2"/>
              </a:solidFill>
            </a:endParaRPr>
          </a:p>
        </p:txBody>
      </p:sp>
    </p:spTree>
    <p:extLst>
      <p:ext uri="{BB962C8B-B14F-4D97-AF65-F5344CB8AC3E}">
        <p14:creationId xmlns:p14="http://schemas.microsoft.com/office/powerpoint/2010/main" val="28180923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pPr>
            <a:r>
              <a:rPr lang="en-GB" b="0" dirty="0" smtClean="0"/>
              <a:t>Aim = “to find the right sentences to make themselves understood by others”.</a:t>
            </a:r>
          </a:p>
          <a:p>
            <a:pPr marL="0" indent="0">
              <a:buNone/>
            </a:pPr>
            <a:endParaRPr lang="en-GB" b="0" dirty="0"/>
          </a:p>
          <a:p>
            <a:pPr marL="0" indent="0">
              <a:buNone/>
            </a:pPr>
            <a:r>
              <a:rPr lang="en-GB" b="0" dirty="0" smtClean="0"/>
              <a:t>(</a:t>
            </a:r>
            <a:r>
              <a:rPr lang="en-GB" b="0" dirty="0" err="1" smtClean="0"/>
              <a:t>Ranciere</a:t>
            </a:r>
            <a:r>
              <a:rPr lang="en-GB" b="0" dirty="0" smtClean="0"/>
              <a:t>, 1991, p72)</a:t>
            </a:r>
          </a:p>
          <a:p>
            <a:pPr marL="0" indent="0">
              <a:buNone/>
            </a:pPr>
            <a:endParaRPr lang="en-GB" b="0" dirty="0" smtClean="0"/>
          </a:p>
        </p:txBody>
      </p:sp>
      <p:sp>
        <p:nvSpPr>
          <p:cNvPr id="3" name="Content Placeholder 2"/>
          <p:cNvSpPr>
            <a:spLocks noGrp="1"/>
          </p:cNvSpPr>
          <p:nvPr>
            <p:ph idx="11"/>
          </p:nvPr>
        </p:nvSpPr>
        <p:spPr/>
        <p:txBody>
          <a:bodyPr>
            <a:normAutofit fontScale="92500"/>
          </a:bodyPr>
          <a:lstStyle/>
          <a:p>
            <a:r>
              <a:rPr lang="en-GB" dirty="0" smtClean="0">
                <a:solidFill>
                  <a:schemeClr val="tx2"/>
                </a:solidFill>
              </a:rPr>
              <a:t>THE IDIOT SCHOOLMASTER</a:t>
            </a:r>
            <a:endParaRPr lang="en-GB" dirty="0">
              <a:solidFill>
                <a:schemeClr val="tx2"/>
              </a:solidFill>
            </a:endParaRPr>
          </a:p>
        </p:txBody>
      </p:sp>
    </p:spTree>
    <p:extLst>
      <p:ext uri="{BB962C8B-B14F-4D97-AF65-F5344CB8AC3E}">
        <p14:creationId xmlns:p14="http://schemas.microsoft.com/office/powerpoint/2010/main" val="36278345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pPr>
            <a:r>
              <a:rPr lang="en-GB" b="0" dirty="0" smtClean="0"/>
              <a:t>“…the </a:t>
            </a:r>
            <a:r>
              <a:rPr lang="en-GB" b="0" dirty="0"/>
              <a:t>inter-relatedness of the learner’s identity with thinking and language</a:t>
            </a:r>
            <a:r>
              <a:rPr lang="en-GB" b="0" dirty="0" smtClean="0"/>
              <a:t>.”</a:t>
            </a:r>
          </a:p>
          <a:p>
            <a:pPr marL="0" indent="0">
              <a:buNone/>
            </a:pPr>
            <a:r>
              <a:rPr lang="en-GB" b="0" dirty="0" smtClean="0"/>
              <a:t>“Threshold </a:t>
            </a:r>
            <a:r>
              <a:rPr lang="en-GB" b="0" dirty="0"/>
              <a:t>concepts lead not only to transformed thought but to a transfiguration of identity and adoption of an extended discourse.” </a:t>
            </a:r>
            <a:endParaRPr lang="en-GB" b="0" dirty="0" smtClean="0"/>
          </a:p>
          <a:p>
            <a:pPr marL="0" indent="0">
              <a:buNone/>
            </a:pPr>
            <a:r>
              <a:rPr lang="en-GB" b="0" dirty="0" smtClean="0"/>
              <a:t>(Meyer &amp; Land, </a:t>
            </a:r>
            <a:r>
              <a:rPr lang="en-GB" b="0" dirty="0"/>
              <a:t>2005, </a:t>
            </a:r>
            <a:r>
              <a:rPr lang="en-GB" b="0" dirty="0" smtClean="0"/>
              <a:t>p375). </a:t>
            </a:r>
          </a:p>
        </p:txBody>
      </p:sp>
      <p:sp>
        <p:nvSpPr>
          <p:cNvPr id="3" name="Content Placeholder 2"/>
          <p:cNvSpPr>
            <a:spLocks noGrp="1"/>
          </p:cNvSpPr>
          <p:nvPr>
            <p:ph idx="11"/>
          </p:nvPr>
        </p:nvSpPr>
        <p:spPr/>
        <p:txBody>
          <a:bodyPr>
            <a:normAutofit/>
          </a:bodyPr>
          <a:lstStyle/>
          <a:p>
            <a:r>
              <a:rPr lang="en-GB" dirty="0" smtClean="0">
                <a:solidFill>
                  <a:schemeClr val="tx2"/>
                </a:solidFill>
              </a:rPr>
              <a:t>THRESHOLD CONCEPTS</a:t>
            </a:r>
            <a:endParaRPr lang="en-GB" dirty="0">
              <a:solidFill>
                <a:schemeClr val="tx2"/>
              </a:solidFill>
            </a:endParaRPr>
          </a:p>
        </p:txBody>
      </p:sp>
    </p:spTree>
    <p:extLst>
      <p:ext uri="{BB962C8B-B14F-4D97-AF65-F5344CB8AC3E}">
        <p14:creationId xmlns:p14="http://schemas.microsoft.com/office/powerpoint/2010/main" val="4150098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pPr>
            <a:r>
              <a:rPr lang="en-GB" b="0" dirty="0" smtClean="0"/>
              <a:t>“It </a:t>
            </a:r>
            <a:r>
              <a:rPr lang="en-GB" b="0" dirty="0"/>
              <a:t>is hard to imagine any shift in perspective that is not simultaneously accompanied by (or occasioned through) an extension of the student’s use of language”. </a:t>
            </a:r>
            <a:endParaRPr lang="en-GB" b="0" dirty="0" smtClean="0"/>
          </a:p>
          <a:p>
            <a:pPr marL="0" indent="0">
              <a:buNone/>
            </a:pPr>
            <a:endParaRPr lang="en-GB" b="0" dirty="0"/>
          </a:p>
          <a:p>
            <a:pPr marL="0" indent="0">
              <a:buNone/>
            </a:pPr>
            <a:r>
              <a:rPr lang="en-GB" b="0" dirty="0" smtClean="0"/>
              <a:t>(Meyer &amp; Land, </a:t>
            </a:r>
            <a:r>
              <a:rPr lang="en-GB" b="0" dirty="0"/>
              <a:t>2005, </a:t>
            </a:r>
            <a:r>
              <a:rPr lang="en-GB" b="0" dirty="0" smtClean="0"/>
              <a:t>p374)</a:t>
            </a:r>
          </a:p>
        </p:txBody>
      </p:sp>
      <p:sp>
        <p:nvSpPr>
          <p:cNvPr id="3" name="Content Placeholder 2"/>
          <p:cNvSpPr>
            <a:spLocks noGrp="1"/>
          </p:cNvSpPr>
          <p:nvPr>
            <p:ph idx="11"/>
          </p:nvPr>
        </p:nvSpPr>
        <p:spPr/>
        <p:txBody>
          <a:bodyPr>
            <a:normAutofit/>
          </a:bodyPr>
          <a:lstStyle/>
          <a:p>
            <a:r>
              <a:rPr lang="en-GB" dirty="0" smtClean="0">
                <a:solidFill>
                  <a:schemeClr val="tx2"/>
                </a:solidFill>
              </a:rPr>
              <a:t>THRESHOLD CONCEPTS</a:t>
            </a:r>
            <a:endParaRPr lang="en-GB" dirty="0">
              <a:solidFill>
                <a:schemeClr val="tx2"/>
              </a:solidFill>
            </a:endParaRPr>
          </a:p>
        </p:txBody>
      </p:sp>
    </p:spTree>
    <p:extLst>
      <p:ext uri="{BB962C8B-B14F-4D97-AF65-F5344CB8AC3E}">
        <p14:creationId xmlns:p14="http://schemas.microsoft.com/office/powerpoint/2010/main" val="404921010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GB" b="0" dirty="0" smtClean="0"/>
              <a:t>“</a:t>
            </a:r>
            <a:r>
              <a:rPr lang="en-GB" b="0" dirty="0"/>
              <a:t>systematic discussion of language choices helps students see written texts as constructs that can be discussed in precise and explicit ways, which allows them to be analysed, criticized and deconstructed.” Hyland, 2018, p395</a:t>
            </a:r>
            <a:endParaRPr lang="en-GB" b="0" dirty="0" smtClean="0"/>
          </a:p>
        </p:txBody>
      </p:sp>
      <p:sp>
        <p:nvSpPr>
          <p:cNvPr id="3" name="Content Placeholder 2"/>
          <p:cNvSpPr>
            <a:spLocks noGrp="1"/>
          </p:cNvSpPr>
          <p:nvPr>
            <p:ph idx="11"/>
          </p:nvPr>
        </p:nvSpPr>
        <p:spPr/>
        <p:txBody>
          <a:bodyPr>
            <a:normAutofit/>
          </a:bodyPr>
          <a:lstStyle/>
          <a:p>
            <a:r>
              <a:rPr lang="en-GB" dirty="0" smtClean="0">
                <a:solidFill>
                  <a:schemeClr val="tx2"/>
                </a:solidFill>
              </a:rPr>
              <a:t>THRESHOLD CONCEPTS</a:t>
            </a:r>
            <a:endParaRPr lang="en-GB" dirty="0">
              <a:solidFill>
                <a:schemeClr val="tx2"/>
              </a:solidFill>
            </a:endParaRPr>
          </a:p>
        </p:txBody>
      </p:sp>
    </p:spTree>
    <p:extLst>
      <p:ext uri="{BB962C8B-B14F-4D97-AF65-F5344CB8AC3E}">
        <p14:creationId xmlns:p14="http://schemas.microsoft.com/office/powerpoint/2010/main" val="31275815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GB" b="0" dirty="0" smtClean="0"/>
              <a:t>2</a:t>
            </a:r>
            <a:r>
              <a:rPr lang="en-GB" b="0" baseline="30000" dirty="0" smtClean="0"/>
              <a:t>nd</a:t>
            </a:r>
            <a:r>
              <a:rPr lang="en-GB" b="0" dirty="0" smtClean="0"/>
              <a:t> year UG compulsory module</a:t>
            </a:r>
          </a:p>
          <a:p>
            <a:r>
              <a:rPr lang="en-GB" b="0" dirty="0" smtClean="0"/>
              <a:t>500 word “reading response” each week</a:t>
            </a:r>
          </a:p>
          <a:p>
            <a:r>
              <a:rPr lang="en-GB" b="0" dirty="0" smtClean="0"/>
              <a:t>2 or 3 questions given</a:t>
            </a:r>
          </a:p>
          <a:p>
            <a:r>
              <a:rPr lang="en-GB" b="0" dirty="0"/>
              <a:t>Problem: “there is still a tendency for our students to read…articles for facts and narratives, and completely miss the argument.” </a:t>
            </a:r>
          </a:p>
          <a:p>
            <a:endParaRPr lang="en-GB" b="0" dirty="0" smtClean="0"/>
          </a:p>
        </p:txBody>
      </p:sp>
      <p:sp>
        <p:nvSpPr>
          <p:cNvPr id="3" name="Content Placeholder 2"/>
          <p:cNvSpPr>
            <a:spLocks noGrp="1"/>
          </p:cNvSpPr>
          <p:nvPr>
            <p:ph idx="11"/>
          </p:nvPr>
        </p:nvSpPr>
        <p:spPr/>
        <p:txBody>
          <a:bodyPr>
            <a:normAutofit fontScale="92500"/>
          </a:bodyPr>
          <a:lstStyle/>
          <a:p>
            <a:r>
              <a:rPr lang="en-GB" dirty="0" smtClean="0">
                <a:solidFill>
                  <a:schemeClr val="tx2"/>
                </a:solidFill>
              </a:rPr>
              <a:t>APPROACHES TO HISTORY</a:t>
            </a:r>
            <a:endParaRPr lang="en-GB" dirty="0">
              <a:solidFill>
                <a:schemeClr val="tx2"/>
              </a:solidFill>
            </a:endParaRPr>
          </a:p>
        </p:txBody>
      </p:sp>
    </p:spTree>
    <p:extLst>
      <p:ext uri="{BB962C8B-B14F-4D97-AF65-F5344CB8AC3E}">
        <p14:creationId xmlns:p14="http://schemas.microsoft.com/office/powerpoint/2010/main" val="623028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tudent-powerpoint-blue-white (2)">
  <a:themeElements>
    <a:clrScheme name="Custom 7">
      <a:dk1>
        <a:srgbClr val="00AFD8"/>
      </a:dk1>
      <a:lt1>
        <a:sysClr val="window" lastClr="FFFFFF"/>
      </a:lt1>
      <a:dk2>
        <a:srgbClr val="00AFD8"/>
      </a:dk2>
      <a:lt2>
        <a:srgbClr val="DA3D7E"/>
      </a:lt2>
      <a:accent1>
        <a:srgbClr val="00AFD8"/>
      </a:accent1>
      <a:accent2>
        <a:srgbClr val="000000"/>
      </a:accent2>
      <a:accent3>
        <a:srgbClr val="C1D82F"/>
      </a:accent3>
      <a:accent4>
        <a:srgbClr val="35C4B5"/>
      </a:accent4>
      <a:accent5>
        <a:srgbClr val="F2D311"/>
      </a:accent5>
      <a:accent6>
        <a:srgbClr val="C6C6BC"/>
      </a:accent6>
      <a:hlink>
        <a:srgbClr val="00AFD8"/>
      </a:hlink>
      <a:folHlink>
        <a:srgbClr val="DA3D7E"/>
      </a:folHlink>
    </a:clrScheme>
    <a:fontScheme name="Black + black">
      <a:majorFont>
        <a:latin typeface="Arial Black"/>
        <a:ea typeface=""/>
        <a:cs typeface=""/>
      </a:majorFont>
      <a:minorFont>
        <a:latin typeface="Arial Black"/>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student-powerpoint-blue-white (2)</Template>
  <TotalTime>1983</TotalTime>
  <Words>878</Words>
  <Application>Microsoft Office PowerPoint</Application>
  <PresentationFormat>On-screen Show (4:3)</PresentationFormat>
  <Paragraphs>68</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student-powerpoint-blue-white (2)</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University of Essex</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SLIDE</dc:title>
  <dc:creator>Rush, David W</dc:creator>
  <cp:lastModifiedBy>Rush, David W</cp:lastModifiedBy>
  <cp:revision>46</cp:revision>
  <dcterms:created xsi:type="dcterms:W3CDTF">2016-09-29T09:39:47Z</dcterms:created>
  <dcterms:modified xsi:type="dcterms:W3CDTF">2019-04-29T15:23:14Z</dcterms:modified>
</cp:coreProperties>
</file>