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FFC8-BB30-4E70-B69B-0209A78AE560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9166-EFDD-498B-A2AE-CD33F533D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44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FFC8-BB30-4E70-B69B-0209A78AE560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9166-EFDD-498B-A2AE-CD33F533D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88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FFC8-BB30-4E70-B69B-0209A78AE560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9166-EFDD-498B-A2AE-CD33F533D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40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FFC8-BB30-4E70-B69B-0209A78AE560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9166-EFDD-498B-A2AE-CD33F533D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038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FFC8-BB30-4E70-B69B-0209A78AE560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9166-EFDD-498B-A2AE-CD33F533D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85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FFC8-BB30-4E70-B69B-0209A78AE560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9166-EFDD-498B-A2AE-CD33F533D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41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FFC8-BB30-4E70-B69B-0209A78AE560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9166-EFDD-498B-A2AE-CD33F533D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32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FFC8-BB30-4E70-B69B-0209A78AE560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9166-EFDD-498B-A2AE-CD33F533D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31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FFC8-BB30-4E70-B69B-0209A78AE560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9166-EFDD-498B-A2AE-CD33F533D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90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FFC8-BB30-4E70-B69B-0209A78AE560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9166-EFDD-498B-A2AE-CD33F533D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69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FFC8-BB30-4E70-B69B-0209A78AE560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9166-EFDD-498B-A2AE-CD33F533D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14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9FFC8-BB30-4E70-B69B-0209A78AE560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C9166-EFDD-498B-A2AE-CD33F533D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20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BALEAP Webinar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Building your portfolio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814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 and prepare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Read examples </a:t>
            </a:r>
            <a:r>
              <a:rPr lang="en-GB" dirty="0" smtClean="0"/>
              <a:t>–of </a:t>
            </a:r>
            <a:r>
              <a:rPr lang="en-GB" dirty="0"/>
              <a:t>TEAP</a:t>
            </a:r>
            <a:r>
              <a:rPr lang="en-GB" dirty="0" smtClean="0"/>
              <a:t>, but also </a:t>
            </a:r>
            <a:r>
              <a:rPr lang="en-GB" dirty="0"/>
              <a:t>for </a:t>
            </a:r>
            <a:r>
              <a:rPr lang="en-GB" dirty="0" smtClean="0"/>
              <a:t>the HEA there are </a:t>
            </a:r>
            <a:r>
              <a:rPr lang="en-GB" dirty="0"/>
              <a:t>plenty available online. Use skills of genre analysis to pick out style &amp; expectations</a:t>
            </a:r>
          </a:p>
          <a:p>
            <a:r>
              <a:rPr lang="en-GB" dirty="0"/>
              <a:t>Really try to ensure your observations use a TEAP linked observation form or at least that the observer refers to them in their write up. Feedback on how you manage a classroom and monitor activities is not enough</a:t>
            </a:r>
          </a:p>
          <a:p>
            <a:pPr lvl="0"/>
            <a:r>
              <a:rPr lang="en-GB" dirty="0"/>
              <a:t>Don’t try to do it over a weekend. It takes time to build up, and to reflect and get to grips with it.</a:t>
            </a:r>
          </a:p>
          <a:p>
            <a:pPr lvl="0"/>
            <a:r>
              <a:rPr lang="en-GB" dirty="0"/>
              <a:t>Try to write the RAPP and collect evidence consecutively – this way you’re not have to go back to add links later.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414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Building your evidence and argument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Get over the discomfort of selling yourself. If you get the style right, you are the only person who is judging you as coming across as arrogant.</a:t>
            </a:r>
          </a:p>
          <a:p>
            <a:r>
              <a:rPr lang="en-GB" dirty="0"/>
              <a:t>Reflect, but link it back into what you have actually done. You need to show your values and principles but also how you have enacted these and put them into practice</a:t>
            </a:r>
          </a:p>
          <a:p>
            <a:pPr lvl="0"/>
            <a:r>
              <a:rPr lang="en-GB" dirty="0"/>
              <a:t>Outline limitations – every context is different; explain to the assessors what you have tried but not been able to implement if you have clear reasons for not being able to do so</a:t>
            </a:r>
          </a:p>
          <a:p>
            <a:pPr lvl="0"/>
            <a:r>
              <a:rPr lang="en-GB" dirty="0"/>
              <a:t>BUT don’t go into minute detail. We don’t need the full narrative.</a:t>
            </a:r>
          </a:p>
          <a:p>
            <a:pPr lvl="0"/>
            <a:r>
              <a:rPr lang="en-GB" dirty="0"/>
              <a:t>So, less is more. If you think that one example meets more than 1 criteria, use it for both but say that it does and why</a:t>
            </a:r>
          </a:p>
          <a:p>
            <a:pPr lvl="0"/>
            <a:r>
              <a:rPr lang="en-GB" dirty="0"/>
              <a:t>Check that everything you claim/ evidence relates clearly and explicitly to one of the competencies. Don’t leave it to the assessor to guess how it connects</a:t>
            </a:r>
          </a:p>
          <a:p>
            <a:pPr lvl="0"/>
            <a:r>
              <a:rPr lang="en-GB" dirty="0"/>
              <a:t>Include hyper-links directly where you make the claim – we check and tick them off as we go along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3163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 and checking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Talk to other people about it; get advice and </a:t>
            </a:r>
            <a:r>
              <a:rPr lang="en-GB" dirty="0" smtClean="0"/>
              <a:t>feedback</a:t>
            </a:r>
          </a:p>
          <a:p>
            <a:pPr lvl="0"/>
            <a:r>
              <a:rPr lang="en-GB" dirty="0" smtClean="0"/>
              <a:t>Use the TEAP Facebook page/ Twitter #TLEAP</a:t>
            </a:r>
            <a:endParaRPr lang="en-GB" dirty="0"/>
          </a:p>
          <a:p>
            <a:pPr lvl="0"/>
            <a:r>
              <a:rPr lang="en-GB" dirty="0"/>
              <a:t>Embrace the subjectivity of some of the criteria; it is up to you to persuade the assessor that your interpretation of the criteria is understood within your context. If you can support this with evidence and literature there shouldn’t be a problem.</a:t>
            </a:r>
          </a:p>
          <a:p>
            <a:pPr lvl="0"/>
            <a:r>
              <a:rPr lang="en-GB" dirty="0"/>
              <a:t>Ask your mentor for feedback – but try to be specific about the areas you are struggling with and do it incrementally. </a:t>
            </a:r>
            <a:r>
              <a:rPr lang="en-GB" dirty="0" smtClean="0"/>
              <a:t>Don’t wait until you think you have finished to be </a:t>
            </a:r>
            <a:r>
              <a:rPr lang="en-GB" smtClean="0"/>
              <a:t>told you haven’t!</a:t>
            </a:r>
            <a:endParaRPr lang="en-GB" dirty="0" smtClean="0"/>
          </a:p>
          <a:p>
            <a:pPr lvl="0"/>
            <a:r>
              <a:rPr lang="en-GB" dirty="0" smtClean="0"/>
              <a:t>Tick off the criteria as you evidence them; ask someone else to look at your portfolio do the same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3258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441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BALEAP Webinar</vt:lpstr>
      <vt:lpstr>Plan and prepare</vt:lpstr>
      <vt:lpstr>Building your evidence and argument</vt:lpstr>
      <vt:lpstr>Support and checking</vt:lpstr>
    </vt:vector>
  </TitlesOfParts>
  <Company>University of Leeds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BALEAP Webinar</dc:title>
  <dc:creator>Bee Bond</dc:creator>
  <cp:lastModifiedBy>Bee Bond</cp:lastModifiedBy>
  <cp:revision>3</cp:revision>
  <dcterms:created xsi:type="dcterms:W3CDTF">2017-05-08T08:42:36Z</dcterms:created>
  <dcterms:modified xsi:type="dcterms:W3CDTF">2017-05-08T08:48:33Z</dcterms:modified>
</cp:coreProperties>
</file>